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2905fd73f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955f842d7480e"/>
  </p:sldMasterIdLst>
  <p:sldIdLst>
    <p:sldId xmlns:r="http://schemas.openxmlformats.org/officeDocument/2006/relationships" id="256" r:id="R441deba7c98040b8"/>
    <p:sldId xmlns:r="http://schemas.openxmlformats.org/officeDocument/2006/relationships" id="257" r:id="Re815ba2f00c24886"/>
    <p:sldId xmlns:r="http://schemas.openxmlformats.org/officeDocument/2006/relationships" id="258" r:id="R44d8fe2de1704d80"/>
    <p:sldId xmlns:r="http://schemas.openxmlformats.org/officeDocument/2006/relationships" id="259" r:id="R275a11d8af2f4548"/>
    <p:sldId xmlns:r="http://schemas.openxmlformats.org/officeDocument/2006/relationships" id="260" r:id="R8a9734dfd9eb404a"/>
    <p:sldId xmlns:r="http://schemas.openxmlformats.org/officeDocument/2006/relationships" id="261" r:id="Refdc3f300c8043ee"/>
    <p:sldId xmlns:r="http://schemas.openxmlformats.org/officeDocument/2006/relationships" id="262" r:id="R4a775cc0a999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955f842d7480e" /><Relationship Type="http://schemas.openxmlformats.org/officeDocument/2006/relationships/slide" Target="/ppt/slides/slide1.xml" Id="R441deba7c98040b8" /><Relationship Type="http://schemas.openxmlformats.org/officeDocument/2006/relationships/slide" Target="/ppt/slides/slide2.xml" Id="Re815ba2f00c24886" /><Relationship Type="http://schemas.openxmlformats.org/officeDocument/2006/relationships/slide" Target="/ppt/slides/slide3.xml" Id="R44d8fe2de1704d80" /><Relationship Type="http://schemas.openxmlformats.org/officeDocument/2006/relationships/slide" Target="/ppt/slides/slide4.xml" Id="R275a11d8af2f4548" /><Relationship Type="http://schemas.openxmlformats.org/officeDocument/2006/relationships/slide" Target="/ppt/slides/slide5.xml" Id="R8a9734dfd9eb404a" /><Relationship Type="http://schemas.openxmlformats.org/officeDocument/2006/relationships/slide" Target="/ppt/slides/slide6.xml" Id="Refdc3f300c8043ee" /><Relationship Type="http://schemas.openxmlformats.org/officeDocument/2006/relationships/slide" Target="/ppt/slides/slide7.xml" Id="R4a775cc0a999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cf736e114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bd2ac0ad4199" /><Relationship Type="http://schemas.openxmlformats.org/officeDocument/2006/relationships/theme" Target="/ppt/slideMasters/theme/theme1.xml" Id="Rb8f44a78b8e7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ebd2ac0ad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bec3dbaa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a27f39b2f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1a0429e8f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f1cbec30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a9b1c71d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ff34028e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01b4d7ec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SINK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SINK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ULSUND SINKABERG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Svein-Gustav Sinkaberg, Bassengveien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834 592 622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