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326705e19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94a1e881248c7"/>
  </p:sldMasterIdLst>
  <p:sldIdLst>
    <p:sldId xmlns:r="http://schemas.openxmlformats.org/officeDocument/2006/relationships" id="256" r:id="Rf948cd708f4f4e8a"/>
    <p:sldId xmlns:r="http://schemas.openxmlformats.org/officeDocument/2006/relationships" id="257" r:id="R4e7e158570c24863"/>
    <p:sldId xmlns:r="http://schemas.openxmlformats.org/officeDocument/2006/relationships" id="258" r:id="R6a9177daffa742b5"/>
    <p:sldId xmlns:r="http://schemas.openxmlformats.org/officeDocument/2006/relationships" id="259" r:id="R37f222ab8ede4029"/>
    <p:sldId xmlns:r="http://schemas.openxmlformats.org/officeDocument/2006/relationships" id="260" r:id="Rcf065191ee8845b3"/>
    <p:sldId xmlns:r="http://schemas.openxmlformats.org/officeDocument/2006/relationships" id="261" r:id="Reeb77c8149af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94a1e881248c7" /><Relationship Type="http://schemas.openxmlformats.org/officeDocument/2006/relationships/slide" Target="/ppt/slides/slide1.xml" Id="Rf948cd708f4f4e8a" /><Relationship Type="http://schemas.openxmlformats.org/officeDocument/2006/relationships/slide" Target="/ppt/slides/slide2.xml" Id="R4e7e158570c24863" /><Relationship Type="http://schemas.openxmlformats.org/officeDocument/2006/relationships/slide" Target="/ppt/slides/slide3.xml" Id="R6a9177daffa742b5" /><Relationship Type="http://schemas.openxmlformats.org/officeDocument/2006/relationships/slide" Target="/ppt/slides/slide4.xml" Id="R37f222ab8ede4029" /><Relationship Type="http://schemas.openxmlformats.org/officeDocument/2006/relationships/slide" Target="/ppt/slides/slide5.xml" Id="Rcf065191ee8845b3" /><Relationship Type="http://schemas.openxmlformats.org/officeDocument/2006/relationships/slide" Target="/ppt/slides/slide6.xml" Id="Reeb77c8149af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208e89d80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05583b71483a" /><Relationship Type="http://schemas.openxmlformats.org/officeDocument/2006/relationships/theme" Target="/ppt/slideMasters/theme/theme1.xml" Id="Rab31f74f9b01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6a05583b71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fe8d39911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aa7e2029c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bc76d67d1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89bc91d9c45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85fbf04e1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5e2e333c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BARDU LUFTTEKNIKK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BARDU LUFTTEKNIKK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3 361 029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900 576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Industriveien 4 AS, Industriveien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834 538 792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BARDU LUFTTEKNIKK AS</a:t>
            </a:r>
          </a:p>
        </p:txBody>
      </p:sp>
    </p:spTree>
  </p:cSld>
  <p:clrMapOvr>
    <a:masterClrMapping xmlns:a="http://schemas.openxmlformats.org/drawingml/2006/main"/>
  </p:clrMapOvr>
</p:sld>
</file>