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fce91110f540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207b177bfd4274"/>
  </p:sldMasterIdLst>
  <p:sldIdLst>
    <p:sldId xmlns:r="http://schemas.openxmlformats.org/officeDocument/2006/relationships" id="256" r:id="R2636f98c3367458b"/>
    <p:sldId xmlns:r="http://schemas.openxmlformats.org/officeDocument/2006/relationships" id="257" r:id="R0adf0d488c1a4325"/>
    <p:sldId xmlns:r="http://schemas.openxmlformats.org/officeDocument/2006/relationships" id="258" r:id="Rc95d9784612d4824"/>
    <p:sldId xmlns:r="http://schemas.openxmlformats.org/officeDocument/2006/relationships" id="259" r:id="R1f9df81029d54b26"/>
    <p:sldId xmlns:r="http://schemas.openxmlformats.org/officeDocument/2006/relationships" id="260" r:id="R4e90e1ba301944cc"/>
    <p:sldId xmlns:r="http://schemas.openxmlformats.org/officeDocument/2006/relationships" id="261" r:id="R73b4f0c8a0a04aa2"/>
    <p:sldId xmlns:r="http://schemas.openxmlformats.org/officeDocument/2006/relationships" id="262" r:id="Ra3b8ba5eb17444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207b177bfd4274" /><Relationship Type="http://schemas.openxmlformats.org/officeDocument/2006/relationships/slide" Target="/ppt/slides/slide1.xml" Id="R2636f98c3367458b" /><Relationship Type="http://schemas.openxmlformats.org/officeDocument/2006/relationships/slide" Target="/ppt/slides/slide2.xml" Id="R0adf0d488c1a4325" /><Relationship Type="http://schemas.openxmlformats.org/officeDocument/2006/relationships/slide" Target="/ppt/slides/slide3.xml" Id="Rc95d9784612d4824" /><Relationship Type="http://schemas.openxmlformats.org/officeDocument/2006/relationships/slide" Target="/ppt/slides/slide4.xml" Id="R1f9df81029d54b26" /><Relationship Type="http://schemas.openxmlformats.org/officeDocument/2006/relationships/slide" Target="/ppt/slides/slide5.xml" Id="R4e90e1ba301944cc" /><Relationship Type="http://schemas.openxmlformats.org/officeDocument/2006/relationships/slide" Target="/ppt/slides/slide6.xml" Id="R73b4f0c8a0a04aa2" /><Relationship Type="http://schemas.openxmlformats.org/officeDocument/2006/relationships/slide" Target="/ppt/slides/slide7.xml" Id="Ra3b8ba5eb17444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c23dd81e2c4d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82bf208a44041" /><Relationship Type="http://schemas.openxmlformats.org/officeDocument/2006/relationships/theme" Target="/ppt/slideMasters/theme/theme1.xml" Id="Rd5cee4bb1a4d4f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782bf208a440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cc77504fb4d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46319c7c146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2034f85d441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087098dcf4f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d72b0b03e4d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d81ea42d44b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0685d42b941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HÅKON LONGVA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 LONGVA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3 563 352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332 448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4 243 404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4 493 050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IGESUND CECILIE LONGVA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HÅKON GUNNAR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STIG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834 059 622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