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f07a1fd11e40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6c96d0cfd4cfa"/>
  </p:sldMasterIdLst>
  <p:sldIdLst>
    <p:sldId xmlns:r="http://schemas.openxmlformats.org/officeDocument/2006/relationships" id="256" r:id="R01027e23bdc34210"/>
    <p:sldId xmlns:r="http://schemas.openxmlformats.org/officeDocument/2006/relationships" id="257" r:id="R7d5b4a92e76d4dbe"/>
    <p:sldId xmlns:r="http://schemas.openxmlformats.org/officeDocument/2006/relationships" id="258" r:id="R6bd5aa5a87d54bf5"/>
    <p:sldId xmlns:r="http://schemas.openxmlformats.org/officeDocument/2006/relationships" id="259" r:id="Rb19e9a8ba9924343"/>
    <p:sldId xmlns:r="http://schemas.openxmlformats.org/officeDocument/2006/relationships" id="260" r:id="R5ca2c1acc7054a4c"/>
    <p:sldId xmlns:r="http://schemas.openxmlformats.org/officeDocument/2006/relationships" id="261" r:id="R6ffb5096da114276"/>
    <p:sldId xmlns:r="http://schemas.openxmlformats.org/officeDocument/2006/relationships" id="262" r:id="R0d1656ea8bda4a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6c96d0cfd4cfa" /><Relationship Type="http://schemas.openxmlformats.org/officeDocument/2006/relationships/slide" Target="/ppt/slides/slide1.xml" Id="R01027e23bdc34210" /><Relationship Type="http://schemas.openxmlformats.org/officeDocument/2006/relationships/slide" Target="/ppt/slides/slide2.xml" Id="R7d5b4a92e76d4dbe" /><Relationship Type="http://schemas.openxmlformats.org/officeDocument/2006/relationships/slide" Target="/ppt/slides/slide3.xml" Id="R6bd5aa5a87d54bf5" /><Relationship Type="http://schemas.openxmlformats.org/officeDocument/2006/relationships/slide" Target="/ppt/slides/slide4.xml" Id="Rb19e9a8ba9924343" /><Relationship Type="http://schemas.openxmlformats.org/officeDocument/2006/relationships/slide" Target="/ppt/slides/slide5.xml" Id="R5ca2c1acc7054a4c" /><Relationship Type="http://schemas.openxmlformats.org/officeDocument/2006/relationships/slide" Target="/ppt/slides/slide6.xml" Id="R6ffb5096da114276" /><Relationship Type="http://schemas.openxmlformats.org/officeDocument/2006/relationships/slide" Target="/ppt/slides/slide7.xml" Id="R0d1656ea8bda4a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4819330ee42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b940541a347d3" /><Relationship Type="http://schemas.openxmlformats.org/officeDocument/2006/relationships/theme" Target="/ppt/slideMasters/theme/theme1.xml" Id="Re761527845b0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b940541a3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a570511e1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a7777039046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af0ed16694a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95252fdf04e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989b3edee4b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37adaa87542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4f73d8200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GYLLING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GYLLING TEKNIKK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117 812 666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4 740 196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3 436 083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49 458 514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95 332 691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GYLLING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Rudssletta 71-75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15 14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post@gylling.no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833 858 262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GYLLING TEKNIKK AS</a:t>
            </a:r>
          </a:p>
        </p:txBody>
      </p:sp>
    </p:spTree>
  </p:cSld>
  <p:clrMapOvr>
    <a:masterClrMapping xmlns:a="http://schemas.openxmlformats.org/drawingml/2006/main"/>
  </p:clrMapOvr>
</p:sld>
</file>