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a5e828973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29c2e228464e45"/>
  </p:sldMasterIdLst>
  <p:sldIdLst>
    <p:sldId xmlns:r="http://schemas.openxmlformats.org/officeDocument/2006/relationships" id="256" r:id="R4b6c0c077f37464f"/>
    <p:sldId xmlns:r="http://schemas.openxmlformats.org/officeDocument/2006/relationships" id="257" r:id="Rabdf1ce655d74a41"/>
    <p:sldId xmlns:r="http://schemas.openxmlformats.org/officeDocument/2006/relationships" id="258" r:id="R8d5dddb225774e15"/>
    <p:sldId xmlns:r="http://schemas.openxmlformats.org/officeDocument/2006/relationships" id="259" r:id="R849e39a8f44b43b2"/>
    <p:sldId xmlns:r="http://schemas.openxmlformats.org/officeDocument/2006/relationships" id="260" r:id="Rafa29f7933f54caf"/>
    <p:sldId xmlns:r="http://schemas.openxmlformats.org/officeDocument/2006/relationships" id="261" r:id="R09deba8ee04844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9c2e228464e45" /><Relationship Type="http://schemas.openxmlformats.org/officeDocument/2006/relationships/slide" Target="/ppt/slides/slide1.xml" Id="R4b6c0c077f37464f" /><Relationship Type="http://schemas.openxmlformats.org/officeDocument/2006/relationships/slide" Target="/ppt/slides/slide2.xml" Id="Rabdf1ce655d74a41" /><Relationship Type="http://schemas.openxmlformats.org/officeDocument/2006/relationships/slide" Target="/ppt/slides/slide3.xml" Id="R8d5dddb225774e15" /><Relationship Type="http://schemas.openxmlformats.org/officeDocument/2006/relationships/slide" Target="/ppt/slides/slide4.xml" Id="R849e39a8f44b43b2" /><Relationship Type="http://schemas.openxmlformats.org/officeDocument/2006/relationships/slide" Target="/ppt/slides/slide5.xml" Id="Rafa29f7933f54caf" /><Relationship Type="http://schemas.openxmlformats.org/officeDocument/2006/relationships/slide" Target="/ppt/slides/slide6.xml" Id="R09deba8ee04844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8c8b2bd5d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711c8f1f946d6" /><Relationship Type="http://schemas.openxmlformats.org/officeDocument/2006/relationships/theme" Target="/ppt/slideMasters/theme/theme1.xml" Id="R129ee0ae1b58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9711c8f1f9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3cc1367a044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be05855c4c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c8a34258e48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d545ded58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5bf704ba747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21c64537547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REGNSKAP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1 021 564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607 752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3153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833 406 272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REGNSKAP AS</a:t>
            </a:r>
          </a:p>
        </p:txBody>
      </p:sp>
    </p:spTree>
  </p:cSld>
  <p:clrMapOvr>
    <a:masterClrMapping xmlns:a="http://schemas.openxmlformats.org/drawingml/2006/main"/>
  </p:clrMapOvr>
</p:sld>
</file>