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2e3dd7de8d4c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c1ef9a3394efc"/>
  </p:sldMasterIdLst>
  <p:sldIdLst>
    <p:sldId xmlns:r="http://schemas.openxmlformats.org/officeDocument/2006/relationships" id="256" r:id="Ra196c3151d1a41a0"/>
    <p:sldId xmlns:r="http://schemas.openxmlformats.org/officeDocument/2006/relationships" id="257" r:id="Rdbe8282c4598443d"/>
    <p:sldId xmlns:r="http://schemas.openxmlformats.org/officeDocument/2006/relationships" id="258" r:id="Rd4d9b213e0094832"/>
    <p:sldId xmlns:r="http://schemas.openxmlformats.org/officeDocument/2006/relationships" id="259" r:id="R771e16c4c3de4e04"/>
    <p:sldId xmlns:r="http://schemas.openxmlformats.org/officeDocument/2006/relationships" id="260" r:id="Rb2882c23934f44ee"/>
    <p:sldId xmlns:r="http://schemas.openxmlformats.org/officeDocument/2006/relationships" id="261" r:id="R0d568ff12e924568"/>
    <p:sldId xmlns:r="http://schemas.openxmlformats.org/officeDocument/2006/relationships" id="262" r:id="Rd71b57090322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c1ef9a3394efc" /><Relationship Type="http://schemas.openxmlformats.org/officeDocument/2006/relationships/slide" Target="/ppt/slides/slide1.xml" Id="Ra196c3151d1a41a0" /><Relationship Type="http://schemas.openxmlformats.org/officeDocument/2006/relationships/slide" Target="/ppt/slides/slide2.xml" Id="Rdbe8282c4598443d" /><Relationship Type="http://schemas.openxmlformats.org/officeDocument/2006/relationships/slide" Target="/ppt/slides/slide3.xml" Id="Rd4d9b213e0094832" /><Relationship Type="http://schemas.openxmlformats.org/officeDocument/2006/relationships/slide" Target="/ppt/slides/slide4.xml" Id="R771e16c4c3de4e04" /><Relationship Type="http://schemas.openxmlformats.org/officeDocument/2006/relationships/slide" Target="/ppt/slides/slide5.xml" Id="Rb2882c23934f44ee" /><Relationship Type="http://schemas.openxmlformats.org/officeDocument/2006/relationships/slide" Target="/ppt/slides/slide6.xml" Id="R0d568ff12e924568" /><Relationship Type="http://schemas.openxmlformats.org/officeDocument/2006/relationships/slide" Target="/ppt/slides/slide7.xml" Id="Rd71b57090322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baed58ce4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0676e1ac348b7" /><Relationship Type="http://schemas.openxmlformats.org/officeDocument/2006/relationships/theme" Target="/ppt/slideMasters/theme/theme1.xml" Id="R329823fc1cab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0676e1ac3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750f1b58f41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cf15afaeb4c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61cc4b3f340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5f7c84dc14a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f6287445b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ea1aede4748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ee610251a4f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TSÅ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LEISTERUD ÅDALEN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1723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832 829 382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TSÅ HOLDING AS</a:t>
            </a:r>
          </a:p>
        </p:txBody>
      </p:sp>
    </p:spTree>
  </p:cSld>
  <p:clrMapOvr>
    <a:masterClrMapping xmlns:a="http://schemas.openxmlformats.org/drawingml/2006/main"/>
  </p:clrMapOvr>
</p:sld>
</file>