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9e162871a854d6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fb0d9d0a6ba46ae"/>
  </p:sldMasterIdLst>
  <p:sldIdLst>
    <p:sldId xmlns:r="http://schemas.openxmlformats.org/officeDocument/2006/relationships" id="256" r:id="Re76817ec4de84ce5"/>
    <p:sldId xmlns:r="http://schemas.openxmlformats.org/officeDocument/2006/relationships" id="257" r:id="R62866a519db44c64"/>
    <p:sldId xmlns:r="http://schemas.openxmlformats.org/officeDocument/2006/relationships" id="258" r:id="Rb9c3e54106354108"/>
    <p:sldId xmlns:r="http://schemas.openxmlformats.org/officeDocument/2006/relationships" id="259" r:id="Ra450be64c80d4dda"/>
    <p:sldId xmlns:r="http://schemas.openxmlformats.org/officeDocument/2006/relationships" id="260" r:id="R0832002cb0ff482b"/>
    <p:sldId xmlns:r="http://schemas.openxmlformats.org/officeDocument/2006/relationships" id="261" r:id="R79c3e63afd014101"/>
    <p:sldId xmlns:r="http://schemas.openxmlformats.org/officeDocument/2006/relationships" id="262" r:id="R0ac999114eef4f7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b0d9d0a6ba46ae" /><Relationship Type="http://schemas.openxmlformats.org/officeDocument/2006/relationships/slide" Target="/ppt/slides/slide1.xml" Id="Re76817ec4de84ce5" /><Relationship Type="http://schemas.openxmlformats.org/officeDocument/2006/relationships/slide" Target="/ppt/slides/slide2.xml" Id="R62866a519db44c64" /><Relationship Type="http://schemas.openxmlformats.org/officeDocument/2006/relationships/slide" Target="/ppt/slides/slide3.xml" Id="Rb9c3e54106354108" /><Relationship Type="http://schemas.openxmlformats.org/officeDocument/2006/relationships/slide" Target="/ppt/slides/slide4.xml" Id="Ra450be64c80d4dda" /><Relationship Type="http://schemas.openxmlformats.org/officeDocument/2006/relationships/slide" Target="/ppt/slides/slide5.xml" Id="R0832002cb0ff482b" /><Relationship Type="http://schemas.openxmlformats.org/officeDocument/2006/relationships/slide" Target="/ppt/slides/slide6.xml" Id="R79c3e63afd014101" /><Relationship Type="http://schemas.openxmlformats.org/officeDocument/2006/relationships/slide" Target="/ppt/slides/slide7.xml" Id="R0ac999114eef4f7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ad11d270ba485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396b8b6a954682" /><Relationship Type="http://schemas.openxmlformats.org/officeDocument/2006/relationships/theme" Target="/ppt/slideMasters/theme/theme1.xml" Id="R934ca1f9a0c4480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1396b8b6a95468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46019a967144a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4b43fb641c499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f2f3769410484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94904e3bac480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51bf6320b844f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66f44f15fd428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1309afdedb430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MACATI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MACATI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MACATI AS ble etablert [år] og holder til i Nesbru.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MACATI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MACATI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MACATI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−5 393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−5 393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142 507 532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142 507 532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MACATI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TINIUS RUZICKA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CARL PETER RUZICKA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MACATI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Skonnerten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1394 Nesbru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832 736 732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MACATI AS</a:t>
            </a:r>
          </a:p>
        </p:txBody>
      </p:sp>
    </p:spTree>
  </p:cSld>
  <p:clrMapOvr>
    <a:masterClrMapping xmlns:a="http://schemas.openxmlformats.org/drawingml/2006/main"/>
  </p:clrMapOvr>
</p:sld>
</file>