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a4f75b92dc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099a36c8344a57"/>
  </p:sldMasterIdLst>
  <p:sldIdLst>
    <p:sldId xmlns:r="http://schemas.openxmlformats.org/officeDocument/2006/relationships" id="256" r:id="Rc620ad823aa44fc3"/>
    <p:sldId xmlns:r="http://schemas.openxmlformats.org/officeDocument/2006/relationships" id="257" r:id="R68f00fe2d1de47dc"/>
    <p:sldId xmlns:r="http://schemas.openxmlformats.org/officeDocument/2006/relationships" id="258" r:id="R18c13cb53f5f4ac5"/>
    <p:sldId xmlns:r="http://schemas.openxmlformats.org/officeDocument/2006/relationships" id="259" r:id="R97a3891fd8724a57"/>
    <p:sldId xmlns:r="http://schemas.openxmlformats.org/officeDocument/2006/relationships" id="260" r:id="R0b09489febed4093"/>
    <p:sldId xmlns:r="http://schemas.openxmlformats.org/officeDocument/2006/relationships" id="261" r:id="R1d7e2e339d154b8d"/>
    <p:sldId xmlns:r="http://schemas.openxmlformats.org/officeDocument/2006/relationships" id="262" r:id="Rea406f5685b8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99a36c8344a57" /><Relationship Type="http://schemas.openxmlformats.org/officeDocument/2006/relationships/slide" Target="/ppt/slides/slide1.xml" Id="Rc620ad823aa44fc3" /><Relationship Type="http://schemas.openxmlformats.org/officeDocument/2006/relationships/slide" Target="/ppt/slides/slide2.xml" Id="R68f00fe2d1de47dc" /><Relationship Type="http://schemas.openxmlformats.org/officeDocument/2006/relationships/slide" Target="/ppt/slides/slide3.xml" Id="R18c13cb53f5f4ac5" /><Relationship Type="http://schemas.openxmlformats.org/officeDocument/2006/relationships/slide" Target="/ppt/slides/slide4.xml" Id="R97a3891fd8724a57" /><Relationship Type="http://schemas.openxmlformats.org/officeDocument/2006/relationships/slide" Target="/ppt/slides/slide5.xml" Id="R0b09489febed4093" /><Relationship Type="http://schemas.openxmlformats.org/officeDocument/2006/relationships/slide" Target="/ppt/slides/slide6.xml" Id="R1d7e2e339d154b8d" /><Relationship Type="http://schemas.openxmlformats.org/officeDocument/2006/relationships/slide" Target="/ppt/slides/slide7.xml" Id="Rea406f5685b8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7e1c099f949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b62fc5f94f31" /><Relationship Type="http://schemas.openxmlformats.org/officeDocument/2006/relationships/theme" Target="/ppt/slideMasters/theme/theme1.xml" Id="R5f9433c345d147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4b62fc5f94f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ac995f278e45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a1c5aadb641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b15f6aa854c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8a9e93b0740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18b45715943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8de5176f1540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d779f8ec648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RAWO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RAWO HOLDING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692 517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706 029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RANDI-ELISE WØIEN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Binneveien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832 374 202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RAWO HOLDING AS</a:t>
            </a:r>
          </a:p>
        </p:txBody>
      </p:sp>
    </p:spTree>
  </p:cSld>
  <p:clrMapOvr>
    <a:masterClrMapping xmlns:a="http://schemas.openxmlformats.org/drawingml/2006/main"/>
  </p:clrMapOvr>
</p:sld>
</file>