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38cefeacf846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48abbc46414452"/>
  </p:sldMasterIdLst>
  <p:sldIdLst>
    <p:sldId xmlns:r="http://schemas.openxmlformats.org/officeDocument/2006/relationships" id="256" r:id="Rb8401c56a7fc466c"/>
    <p:sldId xmlns:r="http://schemas.openxmlformats.org/officeDocument/2006/relationships" id="257" r:id="Rcce7093c1daa4881"/>
    <p:sldId xmlns:r="http://schemas.openxmlformats.org/officeDocument/2006/relationships" id="258" r:id="R0b948b49a32b4902"/>
    <p:sldId xmlns:r="http://schemas.openxmlformats.org/officeDocument/2006/relationships" id="259" r:id="Rb745103c834d42a8"/>
    <p:sldId xmlns:r="http://schemas.openxmlformats.org/officeDocument/2006/relationships" id="260" r:id="R49f41ca5a4a44fd3"/>
    <p:sldId xmlns:r="http://schemas.openxmlformats.org/officeDocument/2006/relationships" id="261" r:id="R646a46b8027e4533"/>
    <p:sldId xmlns:r="http://schemas.openxmlformats.org/officeDocument/2006/relationships" id="262" r:id="R1a1d43a01ebd4e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48abbc46414452" /><Relationship Type="http://schemas.openxmlformats.org/officeDocument/2006/relationships/slide" Target="/ppt/slides/slide1.xml" Id="Rb8401c56a7fc466c" /><Relationship Type="http://schemas.openxmlformats.org/officeDocument/2006/relationships/slide" Target="/ppt/slides/slide2.xml" Id="Rcce7093c1daa4881" /><Relationship Type="http://schemas.openxmlformats.org/officeDocument/2006/relationships/slide" Target="/ppt/slides/slide3.xml" Id="R0b948b49a32b4902" /><Relationship Type="http://schemas.openxmlformats.org/officeDocument/2006/relationships/slide" Target="/ppt/slides/slide4.xml" Id="Rb745103c834d42a8" /><Relationship Type="http://schemas.openxmlformats.org/officeDocument/2006/relationships/slide" Target="/ppt/slides/slide5.xml" Id="R49f41ca5a4a44fd3" /><Relationship Type="http://schemas.openxmlformats.org/officeDocument/2006/relationships/slide" Target="/ppt/slides/slide6.xml" Id="R646a46b8027e4533" /><Relationship Type="http://schemas.openxmlformats.org/officeDocument/2006/relationships/slide" Target="/ppt/slides/slide7.xml" Id="R1a1d43a01ebd4e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39494e8b8a46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ee1fe9c9442c7" /><Relationship Type="http://schemas.openxmlformats.org/officeDocument/2006/relationships/theme" Target="/ppt/slideMasters/theme/theme1.xml" Id="R7bf16e72203841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5ee1fe9c9442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e0039829642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551c760a34c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aa37b9a194b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1b1a4836043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5b1dc1e8240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07455fbb3c4e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78c773c9843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OG TØMMERMESTER PER-ERIK ØSTLIE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TØMMERMESTER PER-ERIK ØSTLIE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OG TØMMERMESTER PER-ERIK ØSTLIE AS ble etablert [år] og holder til i Ytre Enebakk.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TØMMERMESTER PER-ERIK ØSTLIE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TØMMERMESTER PER-ERIK ØSTLIE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TØMMERMESTER PER-ERIK ØSTLIE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40 198 795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288 814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−1 498 919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1 538 065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16 428 701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TØMMERMESTER PER-ERIK ØSTLIE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ERIK ØSTLIE HOLDING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KAASA STURLA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TØMMERMESTER PER-ERIK ØSTLIE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Lillestrømveien 174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1914 Ytre Enebakk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92 39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post@pererikostlie.no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www.pererikostlie.no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832 299 952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TØMMERMESTER PER-ERIK ØSTLIE AS</a:t>
            </a:r>
          </a:p>
        </p:txBody>
      </p:sp>
    </p:spTree>
  </p:cSld>
  <p:clrMapOvr>
    <a:masterClrMapping xmlns:a="http://schemas.openxmlformats.org/drawingml/2006/main"/>
  </p:clrMapOvr>
</p:sld>
</file>