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153ad74e9f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fb15de75241f9"/>
  </p:sldMasterIdLst>
  <p:sldIdLst>
    <p:sldId xmlns:r="http://schemas.openxmlformats.org/officeDocument/2006/relationships" id="256" r:id="R2cdfe413e5cc4f6c"/>
    <p:sldId xmlns:r="http://schemas.openxmlformats.org/officeDocument/2006/relationships" id="257" r:id="Rd5eec855596246c6"/>
    <p:sldId xmlns:r="http://schemas.openxmlformats.org/officeDocument/2006/relationships" id="258" r:id="R8b6c318cf31c4c09"/>
    <p:sldId xmlns:r="http://schemas.openxmlformats.org/officeDocument/2006/relationships" id="259" r:id="Rb81c4d4efd72481c"/>
    <p:sldId xmlns:r="http://schemas.openxmlformats.org/officeDocument/2006/relationships" id="260" r:id="R765a0c2250714c7d"/>
    <p:sldId xmlns:r="http://schemas.openxmlformats.org/officeDocument/2006/relationships" id="261" r:id="Rc9fa88d37ba34729"/>
    <p:sldId xmlns:r="http://schemas.openxmlformats.org/officeDocument/2006/relationships" id="262" r:id="R414440efa64844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fb15de75241f9" /><Relationship Type="http://schemas.openxmlformats.org/officeDocument/2006/relationships/slide" Target="/ppt/slides/slide1.xml" Id="R2cdfe413e5cc4f6c" /><Relationship Type="http://schemas.openxmlformats.org/officeDocument/2006/relationships/slide" Target="/ppt/slides/slide2.xml" Id="Rd5eec855596246c6" /><Relationship Type="http://schemas.openxmlformats.org/officeDocument/2006/relationships/slide" Target="/ppt/slides/slide3.xml" Id="R8b6c318cf31c4c09" /><Relationship Type="http://schemas.openxmlformats.org/officeDocument/2006/relationships/slide" Target="/ppt/slides/slide4.xml" Id="Rb81c4d4efd72481c" /><Relationship Type="http://schemas.openxmlformats.org/officeDocument/2006/relationships/slide" Target="/ppt/slides/slide5.xml" Id="R765a0c2250714c7d" /><Relationship Type="http://schemas.openxmlformats.org/officeDocument/2006/relationships/slide" Target="/ppt/slides/slide6.xml" Id="Rc9fa88d37ba34729" /><Relationship Type="http://schemas.openxmlformats.org/officeDocument/2006/relationships/slide" Target="/ppt/slides/slide7.xml" Id="R414440efa64844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91ed3a6d8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37531cea64afc" /><Relationship Type="http://schemas.openxmlformats.org/officeDocument/2006/relationships/theme" Target="/ppt/slideMasters/theme/theme1.xml" Id="R172b535b42ce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37531cea64a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c24a908cd43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992608eee4f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aa97bebdc4c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d9ff7369c45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a3b7c6494e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429559827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63d6dd00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RÅEL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−4 277 912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22 116 103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149 903 039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KNATLAND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NATLAND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832 156 752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