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ce8ba0502e40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9dd44162554e28"/>
  </p:sldMasterIdLst>
  <p:sldIdLst>
    <p:sldId xmlns:r="http://schemas.openxmlformats.org/officeDocument/2006/relationships" id="256" r:id="R178fd5a9aed24087"/>
    <p:sldId xmlns:r="http://schemas.openxmlformats.org/officeDocument/2006/relationships" id="257" r:id="Re952bc9d71434f77"/>
    <p:sldId xmlns:r="http://schemas.openxmlformats.org/officeDocument/2006/relationships" id="258" r:id="R562951c3c56e4a92"/>
    <p:sldId xmlns:r="http://schemas.openxmlformats.org/officeDocument/2006/relationships" id="259" r:id="R2631824c49de4365"/>
    <p:sldId xmlns:r="http://schemas.openxmlformats.org/officeDocument/2006/relationships" id="260" r:id="R1f4c1859859545f3"/>
    <p:sldId xmlns:r="http://schemas.openxmlformats.org/officeDocument/2006/relationships" id="261" r:id="R30c78c4f08d444a4"/>
    <p:sldId xmlns:r="http://schemas.openxmlformats.org/officeDocument/2006/relationships" id="262" r:id="R76acbfcf72a347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dd44162554e28" /><Relationship Type="http://schemas.openxmlformats.org/officeDocument/2006/relationships/slide" Target="/ppt/slides/slide1.xml" Id="R178fd5a9aed24087" /><Relationship Type="http://schemas.openxmlformats.org/officeDocument/2006/relationships/slide" Target="/ppt/slides/slide2.xml" Id="Re952bc9d71434f77" /><Relationship Type="http://schemas.openxmlformats.org/officeDocument/2006/relationships/slide" Target="/ppt/slides/slide3.xml" Id="R562951c3c56e4a92" /><Relationship Type="http://schemas.openxmlformats.org/officeDocument/2006/relationships/slide" Target="/ppt/slides/slide4.xml" Id="R2631824c49de4365" /><Relationship Type="http://schemas.openxmlformats.org/officeDocument/2006/relationships/slide" Target="/ppt/slides/slide5.xml" Id="R1f4c1859859545f3" /><Relationship Type="http://schemas.openxmlformats.org/officeDocument/2006/relationships/slide" Target="/ppt/slides/slide6.xml" Id="R30c78c4f08d444a4" /><Relationship Type="http://schemas.openxmlformats.org/officeDocument/2006/relationships/slide" Target="/ppt/slides/slide7.xml" Id="R76acbfcf72a347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62cbd95e143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2bcea7ac84304" /><Relationship Type="http://schemas.openxmlformats.org/officeDocument/2006/relationships/theme" Target="/ppt/slideMasters/theme/theme1.xml" Id="Ra3a68c0de7714d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c2bcea7ac843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83255e3124b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ba26b1f404d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aa217128f49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a4d2641e040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23f47a39843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c696a897d44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ec41b0d5346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BERGELAND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BERGELAND EIENDOM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32 040 042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21 300 874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9 754 866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36 528 570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372 255 468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Warebergs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84 21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832 014 982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BERGELAND EIENDOM AS</a:t>
            </a:r>
          </a:p>
        </p:txBody>
      </p:sp>
    </p:spTree>
  </p:cSld>
  <p:clrMapOvr>
    <a:masterClrMapping xmlns:a="http://schemas.openxmlformats.org/drawingml/2006/main"/>
  </p:clrMapOvr>
</p:sld>
</file>