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eadec1837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e3fa6e89e14c94"/>
  </p:sldMasterIdLst>
  <p:sldIdLst>
    <p:sldId xmlns:r="http://schemas.openxmlformats.org/officeDocument/2006/relationships" id="256" r:id="Rb0580ec35ad643df"/>
    <p:sldId xmlns:r="http://schemas.openxmlformats.org/officeDocument/2006/relationships" id="257" r:id="R6036f68887274ed7"/>
    <p:sldId xmlns:r="http://schemas.openxmlformats.org/officeDocument/2006/relationships" id="258" r:id="R5161ec7d0dff46a8"/>
    <p:sldId xmlns:r="http://schemas.openxmlformats.org/officeDocument/2006/relationships" id="259" r:id="Ra84f3e1778db4d1b"/>
    <p:sldId xmlns:r="http://schemas.openxmlformats.org/officeDocument/2006/relationships" id="260" r:id="R32367faf15664aee"/>
    <p:sldId xmlns:r="http://schemas.openxmlformats.org/officeDocument/2006/relationships" id="261" r:id="Rcf7e5eb4d2614f91"/>
    <p:sldId xmlns:r="http://schemas.openxmlformats.org/officeDocument/2006/relationships" id="262" r:id="Rfa181dd11f1b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3fa6e89e14c94" /><Relationship Type="http://schemas.openxmlformats.org/officeDocument/2006/relationships/slide" Target="/ppt/slides/slide1.xml" Id="Rb0580ec35ad643df" /><Relationship Type="http://schemas.openxmlformats.org/officeDocument/2006/relationships/slide" Target="/ppt/slides/slide2.xml" Id="R6036f68887274ed7" /><Relationship Type="http://schemas.openxmlformats.org/officeDocument/2006/relationships/slide" Target="/ppt/slides/slide3.xml" Id="R5161ec7d0dff46a8" /><Relationship Type="http://schemas.openxmlformats.org/officeDocument/2006/relationships/slide" Target="/ppt/slides/slide4.xml" Id="Ra84f3e1778db4d1b" /><Relationship Type="http://schemas.openxmlformats.org/officeDocument/2006/relationships/slide" Target="/ppt/slides/slide5.xml" Id="R32367faf15664aee" /><Relationship Type="http://schemas.openxmlformats.org/officeDocument/2006/relationships/slide" Target="/ppt/slides/slide6.xml" Id="Rcf7e5eb4d2614f91" /><Relationship Type="http://schemas.openxmlformats.org/officeDocument/2006/relationships/slide" Target="/ppt/slides/slide7.xml" Id="Rfa181dd11f1b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21491a6b34e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1ee5b0e94647" /><Relationship Type="http://schemas.openxmlformats.org/officeDocument/2006/relationships/theme" Target="/ppt/slideMasters/theme/theme1.xml" Id="R4411055df69a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11ee5b0e9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f5803118f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4be798077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80d6718e2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005c1226d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95c4bd84e46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bb7f3ffac4b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2e6db9d7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