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e15b0b48d9c45a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f980debdf9b42eb"/>
  </p:sldMasterIdLst>
  <p:sldIdLst>
    <p:sldId xmlns:r="http://schemas.openxmlformats.org/officeDocument/2006/relationships" id="256" r:id="Re4cf8e27e33843e3"/>
    <p:sldId xmlns:r="http://schemas.openxmlformats.org/officeDocument/2006/relationships" id="257" r:id="R085741fed4344258"/>
    <p:sldId xmlns:r="http://schemas.openxmlformats.org/officeDocument/2006/relationships" id="258" r:id="Rca7890d8516f4901"/>
    <p:sldId xmlns:r="http://schemas.openxmlformats.org/officeDocument/2006/relationships" id="259" r:id="R29356274859e4717"/>
    <p:sldId xmlns:r="http://schemas.openxmlformats.org/officeDocument/2006/relationships" id="260" r:id="Rb7e33b8bdf984eff"/>
    <p:sldId xmlns:r="http://schemas.openxmlformats.org/officeDocument/2006/relationships" id="261" r:id="R6b0ccdcb0e9b4fd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980debdf9b42eb" /><Relationship Type="http://schemas.openxmlformats.org/officeDocument/2006/relationships/slide" Target="/ppt/slides/slide1.xml" Id="Re4cf8e27e33843e3" /><Relationship Type="http://schemas.openxmlformats.org/officeDocument/2006/relationships/slide" Target="/ppt/slides/slide2.xml" Id="R085741fed4344258" /><Relationship Type="http://schemas.openxmlformats.org/officeDocument/2006/relationships/slide" Target="/ppt/slides/slide3.xml" Id="Rca7890d8516f4901" /><Relationship Type="http://schemas.openxmlformats.org/officeDocument/2006/relationships/slide" Target="/ppt/slides/slide4.xml" Id="R29356274859e4717" /><Relationship Type="http://schemas.openxmlformats.org/officeDocument/2006/relationships/slide" Target="/ppt/slides/slide5.xml" Id="Rb7e33b8bdf984eff" /><Relationship Type="http://schemas.openxmlformats.org/officeDocument/2006/relationships/slide" Target="/ppt/slides/slide6.xml" Id="R6b0ccdcb0e9b4fd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339ee99cabd42f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9f58fb2a3240cf" /><Relationship Type="http://schemas.openxmlformats.org/officeDocument/2006/relationships/theme" Target="/ppt/slideMasters/theme/theme1.xml" Id="R40cf4f96f479405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49f58fb2a3240c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bf7c043ba8487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652919773f465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e814ff6dd64ed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78fb71be7942c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b4f7e423b54a4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34ed5a17b94df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TTI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TTI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TTI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TTI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TTI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TTI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Kenneth Sæterli Sira, Åsprongmyran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6628 Meisingset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831 756 012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TTI HOLDING AS</a:t>
            </a:r>
          </a:p>
        </p:txBody>
      </p:sp>
    </p:spTree>
  </p:cSld>
  <p:clrMapOvr>
    <a:masterClrMapping xmlns:a="http://schemas.openxmlformats.org/drawingml/2006/main"/>
  </p:clrMapOvr>
</p:sld>
</file>