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fb8502612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fa1e31e4b2431e"/>
  </p:sldMasterIdLst>
  <p:sldIdLst>
    <p:sldId xmlns:r="http://schemas.openxmlformats.org/officeDocument/2006/relationships" id="256" r:id="R3b48d8ad97ff40c0"/>
    <p:sldId xmlns:r="http://schemas.openxmlformats.org/officeDocument/2006/relationships" id="257" r:id="R62d68ee0d8544656"/>
    <p:sldId xmlns:r="http://schemas.openxmlformats.org/officeDocument/2006/relationships" id="258" r:id="Redacd202bfe94f5a"/>
    <p:sldId xmlns:r="http://schemas.openxmlformats.org/officeDocument/2006/relationships" id="259" r:id="R072177180d604e1c"/>
    <p:sldId xmlns:r="http://schemas.openxmlformats.org/officeDocument/2006/relationships" id="260" r:id="R251f7ff31d714b98"/>
    <p:sldId xmlns:r="http://schemas.openxmlformats.org/officeDocument/2006/relationships" id="261" r:id="R18058c6b575c4d7c"/>
    <p:sldId xmlns:r="http://schemas.openxmlformats.org/officeDocument/2006/relationships" id="262" r:id="Rbbd8b76617ac4f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fa1e31e4b2431e" /><Relationship Type="http://schemas.openxmlformats.org/officeDocument/2006/relationships/slide" Target="/ppt/slides/slide1.xml" Id="R3b48d8ad97ff40c0" /><Relationship Type="http://schemas.openxmlformats.org/officeDocument/2006/relationships/slide" Target="/ppt/slides/slide2.xml" Id="R62d68ee0d8544656" /><Relationship Type="http://schemas.openxmlformats.org/officeDocument/2006/relationships/slide" Target="/ppt/slides/slide3.xml" Id="Redacd202bfe94f5a" /><Relationship Type="http://schemas.openxmlformats.org/officeDocument/2006/relationships/slide" Target="/ppt/slides/slide4.xml" Id="R072177180d604e1c" /><Relationship Type="http://schemas.openxmlformats.org/officeDocument/2006/relationships/slide" Target="/ppt/slides/slide5.xml" Id="R251f7ff31d714b98" /><Relationship Type="http://schemas.openxmlformats.org/officeDocument/2006/relationships/slide" Target="/ppt/slides/slide6.xml" Id="R18058c6b575c4d7c" /><Relationship Type="http://schemas.openxmlformats.org/officeDocument/2006/relationships/slide" Target="/ppt/slides/slide7.xml" Id="Rbbd8b76617ac4f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7ae710076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489d644c456d" /><Relationship Type="http://schemas.openxmlformats.org/officeDocument/2006/relationships/theme" Target="/ppt/slideMasters/theme/theme1.xml" Id="R12b9939f2a4d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9489d644c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3a4edb09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c025683764e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77c0341d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ef11d6ffd4a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5d60d9cf4f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5807ff2e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2c6f889a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HAFF 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3 504 837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ANITA FUGLERUD FLUGSTAD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Torkesvingen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HAFF INVEST AS</a:t>
            </a:r>
          </a:p>
        </p:txBody>
      </p:sp>
    </p:spTree>
  </p:cSld>
  <p:clrMapOvr>
    <a:masterClrMapping xmlns:a="http://schemas.openxmlformats.org/drawingml/2006/main"/>
  </p:clrMapOvr>
</p:sld>
</file>