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c7b67a69b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96b6c820b4d16"/>
  </p:sldMasterIdLst>
  <p:sldIdLst>
    <p:sldId xmlns:r="http://schemas.openxmlformats.org/officeDocument/2006/relationships" id="256" r:id="R0828b8a77672491b"/>
    <p:sldId xmlns:r="http://schemas.openxmlformats.org/officeDocument/2006/relationships" id="257" r:id="Rcb601eb72f6a4f76"/>
    <p:sldId xmlns:r="http://schemas.openxmlformats.org/officeDocument/2006/relationships" id="258" r:id="Rff562c6626ae4ab9"/>
    <p:sldId xmlns:r="http://schemas.openxmlformats.org/officeDocument/2006/relationships" id="259" r:id="R7482955f6d7a485b"/>
    <p:sldId xmlns:r="http://schemas.openxmlformats.org/officeDocument/2006/relationships" id="260" r:id="R05eddd2b8b094e82"/>
    <p:sldId xmlns:r="http://schemas.openxmlformats.org/officeDocument/2006/relationships" id="261" r:id="R0b20a3ca13cb44e8"/>
    <p:sldId xmlns:r="http://schemas.openxmlformats.org/officeDocument/2006/relationships" id="262" r:id="Red8579be2fc4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96b6c820b4d16" /><Relationship Type="http://schemas.openxmlformats.org/officeDocument/2006/relationships/slide" Target="/ppt/slides/slide1.xml" Id="R0828b8a77672491b" /><Relationship Type="http://schemas.openxmlformats.org/officeDocument/2006/relationships/slide" Target="/ppt/slides/slide2.xml" Id="Rcb601eb72f6a4f76" /><Relationship Type="http://schemas.openxmlformats.org/officeDocument/2006/relationships/slide" Target="/ppt/slides/slide3.xml" Id="Rff562c6626ae4ab9" /><Relationship Type="http://schemas.openxmlformats.org/officeDocument/2006/relationships/slide" Target="/ppt/slides/slide4.xml" Id="R7482955f6d7a485b" /><Relationship Type="http://schemas.openxmlformats.org/officeDocument/2006/relationships/slide" Target="/ppt/slides/slide5.xml" Id="R05eddd2b8b094e82" /><Relationship Type="http://schemas.openxmlformats.org/officeDocument/2006/relationships/slide" Target="/ppt/slides/slide6.xml" Id="R0b20a3ca13cb44e8" /><Relationship Type="http://schemas.openxmlformats.org/officeDocument/2006/relationships/slide" Target="/ppt/slides/slide7.xml" Id="Red8579be2fc4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3854efb6f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e113706e4bc2" /><Relationship Type="http://schemas.openxmlformats.org/officeDocument/2006/relationships/theme" Target="/ppt/slideMasters/theme/theme1.xml" Id="Rc19008a7a276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9e113706e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2633f584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3ebe74d9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a6b94bcf6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45567ed9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3e5488da5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6b7ff582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c0a65f6c4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HOLDINGS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ANN-CHRISTIN HEBJERK MUREN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MUREN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VICTORIA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EMILIE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ALEXANDER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MUREN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