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dc6b937336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dbc2af2cda4e02"/>
  </p:sldMasterIdLst>
  <p:sldIdLst>
    <p:sldId xmlns:r="http://schemas.openxmlformats.org/officeDocument/2006/relationships" id="256" r:id="R70fb65a89f38473d"/>
    <p:sldId xmlns:r="http://schemas.openxmlformats.org/officeDocument/2006/relationships" id="257" r:id="Re0ad22d3628948a6"/>
    <p:sldId xmlns:r="http://schemas.openxmlformats.org/officeDocument/2006/relationships" id="258" r:id="Rf109641aa1754349"/>
    <p:sldId xmlns:r="http://schemas.openxmlformats.org/officeDocument/2006/relationships" id="259" r:id="R49c0a6d1a0f8495a"/>
    <p:sldId xmlns:r="http://schemas.openxmlformats.org/officeDocument/2006/relationships" id="260" r:id="Rbe7b50762a94492f"/>
    <p:sldId xmlns:r="http://schemas.openxmlformats.org/officeDocument/2006/relationships" id="261" r:id="Rd80502bf999649ab"/>
    <p:sldId xmlns:r="http://schemas.openxmlformats.org/officeDocument/2006/relationships" id="262" r:id="Re89290d5ce7b46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dbc2af2cda4e02" /><Relationship Type="http://schemas.openxmlformats.org/officeDocument/2006/relationships/slide" Target="/ppt/slides/slide1.xml" Id="R70fb65a89f38473d" /><Relationship Type="http://schemas.openxmlformats.org/officeDocument/2006/relationships/slide" Target="/ppt/slides/slide2.xml" Id="Re0ad22d3628948a6" /><Relationship Type="http://schemas.openxmlformats.org/officeDocument/2006/relationships/slide" Target="/ppt/slides/slide3.xml" Id="Rf109641aa1754349" /><Relationship Type="http://schemas.openxmlformats.org/officeDocument/2006/relationships/slide" Target="/ppt/slides/slide4.xml" Id="R49c0a6d1a0f8495a" /><Relationship Type="http://schemas.openxmlformats.org/officeDocument/2006/relationships/slide" Target="/ppt/slides/slide5.xml" Id="Rbe7b50762a94492f" /><Relationship Type="http://schemas.openxmlformats.org/officeDocument/2006/relationships/slide" Target="/ppt/slides/slide6.xml" Id="Rd80502bf999649ab" /><Relationship Type="http://schemas.openxmlformats.org/officeDocument/2006/relationships/slide" Target="/ppt/slides/slide7.xml" Id="Re89290d5ce7b46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f3e732359a42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ef86c172146af" /><Relationship Type="http://schemas.openxmlformats.org/officeDocument/2006/relationships/theme" Target="/ppt/slideMasters/theme/theme1.xml" Id="R603e385d29a347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6ef86c172146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20d67e24046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e7447fd1a549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06cc36a8246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80c0ba90e4e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5ae0116e44d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f881c80d649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c453142b5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