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2e8daac4cf48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cb240b3d3a4d17"/>
  </p:sldMasterIdLst>
  <p:sldIdLst>
    <p:sldId xmlns:r="http://schemas.openxmlformats.org/officeDocument/2006/relationships" id="256" r:id="R6a3216ba415a46d8"/>
    <p:sldId xmlns:r="http://schemas.openxmlformats.org/officeDocument/2006/relationships" id="257" r:id="R76f51a140de44f9c"/>
    <p:sldId xmlns:r="http://schemas.openxmlformats.org/officeDocument/2006/relationships" id="258" r:id="R953af69fbc694d99"/>
    <p:sldId xmlns:r="http://schemas.openxmlformats.org/officeDocument/2006/relationships" id="259" r:id="R17a01569bcc0414c"/>
    <p:sldId xmlns:r="http://schemas.openxmlformats.org/officeDocument/2006/relationships" id="260" r:id="Ra23b321b7b1344ac"/>
    <p:sldId xmlns:r="http://schemas.openxmlformats.org/officeDocument/2006/relationships" id="261" r:id="R4ad7ccd9eec544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cb240b3d3a4d17" /><Relationship Type="http://schemas.openxmlformats.org/officeDocument/2006/relationships/slide" Target="/ppt/slides/slide1.xml" Id="R6a3216ba415a46d8" /><Relationship Type="http://schemas.openxmlformats.org/officeDocument/2006/relationships/slide" Target="/ppt/slides/slide2.xml" Id="R76f51a140de44f9c" /><Relationship Type="http://schemas.openxmlformats.org/officeDocument/2006/relationships/slide" Target="/ppt/slides/slide3.xml" Id="R953af69fbc694d99" /><Relationship Type="http://schemas.openxmlformats.org/officeDocument/2006/relationships/slide" Target="/ppt/slides/slide4.xml" Id="R17a01569bcc0414c" /><Relationship Type="http://schemas.openxmlformats.org/officeDocument/2006/relationships/slide" Target="/ppt/slides/slide5.xml" Id="Ra23b321b7b1344ac" /><Relationship Type="http://schemas.openxmlformats.org/officeDocument/2006/relationships/slide" Target="/ppt/slides/slide6.xml" Id="R4ad7ccd9eec544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f02a68cff24d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0abd0f728463f" /><Relationship Type="http://schemas.openxmlformats.org/officeDocument/2006/relationships/theme" Target="/ppt/slideMasters/theme/theme1.xml" Id="R16c3c1f52a6c49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f0abd0f72846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5a60b475249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8f09ef2b540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3adfec6ad49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2e34da2d44b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8f4539f554a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9f8f8117f4f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PETTER ESPELAND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Austadvei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831 713 542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