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ad350deecb4b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b67a0f15f54304"/>
  </p:sldMasterIdLst>
  <p:sldIdLst>
    <p:sldId xmlns:r="http://schemas.openxmlformats.org/officeDocument/2006/relationships" id="256" r:id="Rf99182698f864831"/>
    <p:sldId xmlns:r="http://schemas.openxmlformats.org/officeDocument/2006/relationships" id="257" r:id="R3f8f301583f84f9b"/>
    <p:sldId xmlns:r="http://schemas.openxmlformats.org/officeDocument/2006/relationships" id="258" r:id="Rc347e1bed5c94936"/>
    <p:sldId xmlns:r="http://schemas.openxmlformats.org/officeDocument/2006/relationships" id="259" r:id="R41ee39619d394d7a"/>
    <p:sldId xmlns:r="http://schemas.openxmlformats.org/officeDocument/2006/relationships" id="260" r:id="R409ccbad82614d61"/>
    <p:sldId xmlns:r="http://schemas.openxmlformats.org/officeDocument/2006/relationships" id="261" r:id="R606eefba7a34457f"/>
    <p:sldId xmlns:r="http://schemas.openxmlformats.org/officeDocument/2006/relationships" id="262" r:id="R6d721b4c8bd34a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67a0f15f54304" /><Relationship Type="http://schemas.openxmlformats.org/officeDocument/2006/relationships/slide" Target="/ppt/slides/slide1.xml" Id="Rf99182698f864831" /><Relationship Type="http://schemas.openxmlformats.org/officeDocument/2006/relationships/slide" Target="/ppt/slides/slide2.xml" Id="R3f8f301583f84f9b" /><Relationship Type="http://schemas.openxmlformats.org/officeDocument/2006/relationships/slide" Target="/ppt/slides/slide3.xml" Id="Rc347e1bed5c94936" /><Relationship Type="http://schemas.openxmlformats.org/officeDocument/2006/relationships/slide" Target="/ppt/slides/slide4.xml" Id="R41ee39619d394d7a" /><Relationship Type="http://schemas.openxmlformats.org/officeDocument/2006/relationships/slide" Target="/ppt/slides/slide5.xml" Id="R409ccbad82614d61" /><Relationship Type="http://schemas.openxmlformats.org/officeDocument/2006/relationships/slide" Target="/ppt/slides/slide6.xml" Id="R606eefba7a34457f" /><Relationship Type="http://schemas.openxmlformats.org/officeDocument/2006/relationships/slide" Target="/ppt/slides/slide7.xml" Id="R6d721b4c8bd34a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83580c8c141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0f0c23dbd94427" /><Relationship Type="http://schemas.openxmlformats.org/officeDocument/2006/relationships/theme" Target="/ppt/slideMasters/theme/theme1.xml" Id="R8483ee2f561248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0f0c23dbd944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acc400918940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b9fd6672240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f830a229c4e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1bd0c419d745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d09826b1dd4a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468a0d9854b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de6c84342c48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MILENA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MILENA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MILENA CONSULT AS ble etablert [år] og holder til i Strømmen.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MILENA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MILENA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MILENA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125 612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127 237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MILENA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MILENA PANEVSKA ZLATEVSKA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MILENA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Tokerudveien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1467 Strømmen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831 340 592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MILENA CONSULT AS</a:t>
            </a:r>
          </a:p>
        </p:txBody>
      </p:sp>
    </p:spTree>
  </p:cSld>
  <p:clrMapOvr>
    <a:masterClrMapping xmlns:a="http://schemas.openxmlformats.org/drawingml/2006/main"/>
  </p:clrMapOvr>
</p:sld>
</file>