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a0b094d44a9404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8c1d75e1ac64e69"/>
  </p:sldMasterIdLst>
  <p:sldIdLst>
    <p:sldId xmlns:r="http://schemas.openxmlformats.org/officeDocument/2006/relationships" id="256" r:id="R7ea6699f0c9b417e"/>
    <p:sldId xmlns:r="http://schemas.openxmlformats.org/officeDocument/2006/relationships" id="257" r:id="R9f1d363d2c394b38"/>
    <p:sldId xmlns:r="http://schemas.openxmlformats.org/officeDocument/2006/relationships" id="258" r:id="Rdc73ff018a0242f7"/>
    <p:sldId xmlns:r="http://schemas.openxmlformats.org/officeDocument/2006/relationships" id="259" r:id="R79e8ec5901dd4e56"/>
    <p:sldId xmlns:r="http://schemas.openxmlformats.org/officeDocument/2006/relationships" id="260" r:id="R133bcb0347a747da"/>
    <p:sldId xmlns:r="http://schemas.openxmlformats.org/officeDocument/2006/relationships" id="261" r:id="R16393e12d78d4578"/>
    <p:sldId xmlns:r="http://schemas.openxmlformats.org/officeDocument/2006/relationships" id="262" r:id="R2784d378a2a94c4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8c1d75e1ac64e69" /><Relationship Type="http://schemas.openxmlformats.org/officeDocument/2006/relationships/slide" Target="/ppt/slides/slide1.xml" Id="R7ea6699f0c9b417e" /><Relationship Type="http://schemas.openxmlformats.org/officeDocument/2006/relationships/slide" Target="/ppt/slides/slide2.xml" Id="R9f1d363d2c394b38" /><Relationship Type="http://schemas.openxmlformats.org/officeDocument/2006/relationships/slide" Target="/ppt/slides/slide3.xml" Id="Rdc73ff018a0242f7" /><Relationship Type="http://schemas.openxmlformats.org/officeDocument/2006/relationships/slide" Target="/ppt/slides/slide4.xml" Id="R79e8ec5901dd4e56" /><Relationship Type="http://schemas.openxmlformats.org/officeDocument/2006/relationships/slide" Target="/ppt/slides/slide5.xml" Id="R133bcb0347a747da" /><Relationship Type="http://schemas.openxmlformats.org/officeDocument/2006/relationships/slide" Target="/ppt/slides/slide6.xml" Id="R16393e12d78d4578" /><Relationship Type="http://schemas.openxmlformats.org/officeDocument/2006/relationships/slide" Target="/ppt/slides/slide7.xml" Id="R2784d378a2a94c4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15f31e7be82405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3f0a187bdc4773" /><Relationship Type="http://schemas.openxmlformats.org/officeDocument/2006/relationships/theme" Target="/ppt/slideMasters/theme/theme1.xml" Id="R3eb15ddf203f4d2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83f0a187bdc477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7f8be2ded2477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01aba8d16d407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142536bdea4f9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46aa48650e4fc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bf4123cad64c9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43700e6bf743b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853d5d201c46c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LEAJON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LEAJON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LEAJON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LEAJON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LEAJON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LEAJON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−10 226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−10 437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−31 652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313 348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LEAJON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MARTIN SCHALTENBRAND BOGNERUD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LEAJON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Oluf Onsums vei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0680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831 174 552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LEAJON AS</a:t>
            </a:r>
          </a:p>
        </p:txBody>
      </p:sp>
    </p:spTree>
  </p:cSld>
  <p:clrMapOvr>
    <a:masterClrMapping xmlns:a="http://schemas.openxmlformats.org/drawingml/2006/main"/>
  </p:clrMapOvr>
</p:sld>
</file>