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a90e2c1f5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c1584ed19f4d05"/>
  </p:sldMasterIdLst>
  <p:sldIdLst>
    <p:sldId xmlns:r="http://schemas.openxmlformats.org/officeDocument/2006/relationships" id="256" r:id="Rf6f0ab9245414cfe"/>
    <p:sldId xmlns:r="http://schemas.openxmlformats.org/officeDocument/2006/relationships" id="257" r:id="R447538dc74644162"/>
    <p:sldId xmlns:r="http://schemas.openxmlformats.org/officeDocument/2006/relationships" id="258" r:id="R1cabc284807c4e7b"/>
    <p:sldId xmlns:r="http://schemas.openxmlformats.org/officeDocument/2006/relationships" id="259" r:id="R99354e0c3f7a4b26"/>
    <p:sldId xmlns:r="http://schemas.openxmlformats.org/officeDocument/2006/relationships" id="260" r:id="R9d61c02f5077427f"/>
    <p:sldId xmlns:r="http://schemas.openxmlformats.org/officeDocument/2006/relationships" id="261" r:id="R8c207e2279dd44a0"/>
    <p:sldId xmlns:r="http://schemas.openxmlformats.org/officeDocument/2006/relationships" id="262" r:id="R1a1e5d9de816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1584ed19f4d05" /><Relationship Type="http://schemas.openxmlformats.org/officeDocument/2006/relationships/slide" Target="/ppt/slides/slide1.xml" Id="Rf6f0ab9245414cfe" /><Relationship Type="http://schemas.openxmlformats.org/officeDocument/2006/relationships/slide" Target="/ppt/slides/slide2.xml" Id="R447538dc74644162" /><Relationship Type="http://schemas.openxmlformats.org/officeDocument/2006/relationships/slide" Target="/ppt/slides/slide3.xml" Id="R1cabc284807c4e7b" /><Relationship Type="http://schemas.openxmlformats.org/officeDocument/2006/relationships/slide" Target="/ppt/slides/slide4.xml" Id="R99354e0c3f7a4b26" /><Relationship Type="http://schemas.openxmlformats.org/officeDocument/2006/relationships/slide" Target="/ppt/slides/slide5.xml" Id="R9d61c02f5077427f" /><Relationship Type="http://schemas.openxmlformats.org/officeDocument/2006/relationships/slide" Target="/ppt/slides/slide6.xml" Id="R8c207e2279dd44a0" /><Relationship Type="http://schemas.openxmlformats.org/officeDocument/2006/relationships/slide" Target="/ppt/slides/slide7.xml" Id="R1a1e5d9de816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89f658a81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db6f5abf944f6" /><Relationship Type="http://schemas.openxmlformats.org/officeDocument/2006/relationships/theme" Target="/ppt/slideMasters/theme/theme1.xml" Id="Rc141d99d8831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db6f5abf9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780699008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2b31b6724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3877483be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eb793fd9a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f860a6e6b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fb79d6a2f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f37adb28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KARMA FILIAE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KARMA FILIAE AS ble etablert [år] og holder til i Salhus.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1 022 529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5107 Salhus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830 963 782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KARMA FILIAE AS</a:t>
            </a:r>
          </a:p>
        </p:txBody>
      </p:sp>
    </p:spTree>
  </p:cSld>
  <p:clrMapOvr>
    <a:masterClrMapping xmlns:a="http://schemas.openxmlformats.org/drawingml/2006/main"/>
  </p:clrMapOvr>
</p:sld>
</file>