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80411474c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40e7633ba4ac3"/>
  </p:sldMasterIdLst>
  <p:sldIdLst>
    <p:sldId xmlns:r="http://schemas.openxmlformats.org/officeDocument/2006/relationships" id="256" r:id="R2bc3caca562b48f0"/>
    <p:sldId xmlns:r="http://schemas.openxmlformats.org/officeDocument/2006/relationships" id="257" r:id="R1fda26e11ea244b3"/>
    <p:sldId xmlns:r="http://schemas.openxmlformats.org/officeDocument/2006/relationships" id="258" r:id="Rc6cdabb47bfc468e"/>
    <p:sldId xmlns:r="http://schemas.openxmlformats.org/officeDocument/2006/relationships" id="259" r:id="R6969f18ec5074e67"/>
    <p:sldId xmlns:r="http://schemas.openxmlformats.org/officeDocument/2006/relationships" id="260" r:id="R703b5d2fdb934860"/>
    <p:sldId xmlns:r="http://schemas.openxmlformats.org/officeDocument/2006/relationships" id="261" r:id="Reb9af58c3b90414c"/>
    <p:sldId xmlns:r="http://schemas.openxmlformats.org/officeDocument/2006/relationships" id="262" r:id="Rf584a5da6118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40e7633ba4ac3" /><Relationship Type="http://schemas.openxmlformats.org/officeDocument/2006/relationships/slide" Target="/ppt/slides/slide1.xml" Id="R2bc3caca562b48f0" /><Relationship Type="http://schemas.openxmlformats.org/officeDocument/2006/relationships/slide" Target="/ppt/slides/slide2.xml" Id="R1fda26e11ea244b3" /><Relationship Type="http://schemas.openxmlformats.org/officeDocument/2006/relationships/slide" Target="/ppt/slides/slide3.xml" Id="Rc6cdabb47bfc468e" /><Relationship Type="http://schemas.openxmlformats.org/officeDocument/2006/relationships/slide" Target="/ppt/slides/slide4.xml" Id="R6969f18ec5074e67" /><Relationship Type="http://schemas.openxmlformats.org/officeDocument/2006/relationships/slide" Target="/ppt/slides/slide5.xml" Id="R703b5d2fdb934860" /><Relationship Type="http://schemas.openxmlformats.org/officeDocument/2006/relationships/slide" Target="/ppt/slides/slide6.xml" Id="Reb9af58c3b90414c" /><Relationship Type="http://schemas.openxmlformats.org/officeDocument/2006/relationships/slide" Target="/ppt/slides/slide7.xml" Id="Rf584a5da6118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3fdd5c586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409cca1f435a" /><Relationship Type="http://schemas.openxmlformats.org/officeDocument/2006/relationships/theme" Target="/ppt/slideMasters/theme/theme1.xml" Id="R5c3918004333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8409cca1f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67ea4fbb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8f57c309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18e5a33d0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22cd4e16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730b9951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315d9ac344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ef05612a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4 215 081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36 460 036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LSEM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JAN FINNESTAD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Godesetdalen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11 30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830 897 992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 EIENDOM AS</a:t>
            </a:r>
          </a:p>
        </p:txBody>
      </p:sp>
    </p:spTree>
  </p:cSld>
  <p:clrMapOvr>
    <a:masterClrMapping xmlns:a="http://schemas.openxmlformats.org/drawingml/2006/main"/>
  </p:clrMapOvr>
</p:sld>
</file>