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628d3939b74d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6b572db0294d20"/>
  </p:sldMasterIdLst>
  <p:sldIdLst>
    <p:sldId xmlns:r="http://schemas.openxmlformats.org/officeDocument/2006/relationships" id="256" r:id="R97ff429dd5814f4c"/>
    <p:sldId xmlns:r="http://schemas.openxmlformats.org/officeDocument/2006/relationships" id="257" r:id="R9989838aa16545f5"/>
    <p:sldId xmlns:r="http://schemas.openxmlformats.org/officeDocument/2006/relationships" id="258" r:id="Rf80f2a69f96d4900"/>
    <p:sldId xmlns:r="http://schemas.openxmlformats.org/officeDocument/2006/relationships" id="259" r:id="Rae3720c5a6054fa8"/>
    <p:sldId xmlns:r="http://schemas.openxmlformats.org/officeDocument/2006/relationships" id="260" r:id="Rc715a0db6afc4211"/>
    <p:sldId xmlns:r="http://schemas.openxmlformats.org/officeDocument/2006/relationships" id="261" r:id="R36f5713a23614e82"/>
    <p:sldId xmlns:r="http://schemas.openxmlformats.org/officeDocument/2006/relationships" id="262" r:id="R54d099d3c921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b572db0294d20" /><Relationship Type="http://schemas.openxmlformats.org/officeDocument/2006/relationships/slide" Target="/ppt/slides/slide1.xml" Id="R97ff429dd5814f4c" /><Relationship Type="http://schemas.openxmlformats.org/officeDocument/2006/relationships/slide" Target="/ppt/slides/slide2.xml" Id="R9989838aa16545f5" /><Relationship Type="http://schemas.openxmlformats.org/officeDocument/2006/relationships/slide" Target="/ppt/slides/slide3.xml" Id="Rf80f2a69f96d4900" /><Relationship Type="http://schemas.openxmlformats.org/officeDocument/2006/relationships/slide" Target="/ppt/slides/slide4.xml" Id="Rae3720c5a6054fa8" /><Relationship Type="http://schemas.openxmlformats.org/officeDocument/2006/relationships/slide" Target="/ppt/slides/slide5.xml" Id="Rc715a0db6afc4211" /><Relationship Type="http://schemas.openxmlformats.org/officeDocument/2006/relationships/slide" Target="/ppt/slides/slide6.xml" Id="R36f5713a23614e82" /><Relationship Type="http://schemas.openxmlformats.org/officeDocument/2006/relationships/slide" Target="/ppt/slides/slide7.xml" Id="R54d099d3c921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38da3ebad9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4baadd773430c" /><Relationship Type="http://schemas.openxmlformats.org/officeDocument/2006/relationships/theme" Target="/ppt/slideMasters/theme/theme1.xml" Id="R70c03646064640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84baadd77343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5086e121241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88dc92db04c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eb7a6824044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f0628c5c3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11ffbb4b54c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6438791434e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82a860c5743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BEBB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BEBB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ERIK BORSHOLM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Bernt Erik B. Bakke, Nygårdsvegen 176A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830 846 972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