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91a3556ded4e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10a5ede8c34da2"/>
  </p:sldMasterIdLst>
  <p:sldIdLst>
    <p:sldId xmlns:r="http://schemas.openxmlformats.org/officeDocument/2006/relationships" id="256" r:id="R9e149da42ece4323"/>
    <p:sldId xmlns:r="http://schemas.openxmlformats.org/officeDocument/2006/relationships" id="257" r:id="R93533649c971490d"/>
    <p:sldId xmlns:r="http://schemas.openxmlformats.org/officeDocument/2006/relationships" id="258" r:id="Rcc2598919e8d46e7"/>
    <p:sldId xmlns:r="http://schemas.openxmlformats.org/officeDocument/2006/relationships" id="259" r:id="Rf3902ee705234a61"/>
    <p:sldId xmlns:r="http://schemas.openxmlformats.org/officeDocument/2006/relationships" id="260" r:id="R2dc72fd3c1234985"/>
    <p:sldId xmlns:r="http://schemas.openxmlformats.org/officeDocument/2006/relationships" id="261" r:id="R6a1b6a8589f64ad3"/>
    <p:sldId xmlns:r="http://schemas.openxmlformats.org/officeDocument/2006/relationships" id="262" r:id="R7cd9409e20ef42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10a5ede8c34da2" /><Relationship Type="http://schemas.openxmlformats.org/officeDocument/2006/relationships/slide" Target="/ppt/slides/slide1.xml" Id="R9e149da42ece4323" /><Relationship Type="http://schemas.openxmlformats.org/officeDocument/2006/relationships/slide" Target="/ppt/slides/slide2.xml" Id="R93533649c971490d" /><Relationship Type="http://schemas.openxmlformats.org/officeDocument/2006/relationships/slide" Target="/ppt/slides/slide3.xml" Id="Rcc2598919e8d46e7" /><Relationship Type="http://schemas.openxmlformats.org/officeDocument/2006/relationships/slide" Target="/ppt/slides/slide4.xml" Id="Rf3902ee705234a61" /><Relationship Type="http://schemas.openxmlformats.org/officeDocument/2006/relationships/slide" Target="/ppt/slides/slide5.xml" Id="R2dc72fd3c1234985" /><Relationship Type="http://schemas.openxmlformats.org/officeDocument/2006/relationships/slide" Target="/ppt/slides/slide6.xml" Id="R6a1b6a8589f64ad3" /><Relationship Type="http://schemas.openxmlformats.org/officeDocument/2006/relationships/slide" Target="/ppt/slides/slide7.xml" Id="R7cd9409e20ef42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925f15674549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1ad91d811412c" /><Relationship Type="http://schemas.openxmlformats.org/officeDocument/2006/relationships/theme" Target="/ppt/slideMasters/theme/theme1.xml" Id="R3d7ee7f39e5f4d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11ad91d81141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53578ea0444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c593d00f246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3199aeeed47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9d6036d4842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07bd5c86f44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7875cc17b4e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741e5b2ce47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SVEIN JACOBSEN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JACOBSEN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JACOBSEN HOLDING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JACOBSEN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JACOBSEN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JACOBSEN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5 190 073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5 223 073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JACOBSEN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KRISTIANSEN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JACOBSEN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Skoggata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3189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830 761 772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JACOBSEN HOLDING AS</a:t>
            </a:r>
          </a:p>
        </p:txBody>
      </p:sp>
    </p:spTree>
  </p:cSld>
  <p:clrMapOvr>
    <a:masterClrMapping xmlns:a="http://schemas.openxmlformats.org/drawingml/2006/main"/>
  </p:clrMapOvr>
</p:sld>
</file>