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ecd0ea770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5e5d7ce614732"/>
  </p:sldMasterIdLst>
  <p:sldIdLst>
    <p:sldId xmlns:r="http://schemas.openxmlformats.org/officeDocument/2006/relationships" id="256" r:id="R9bfa12d78ee64caf"/>
    <p:sldId xmlns:r="http://schemas.openxmlformats.org/officeDocument/2006/relationships" id="257" r:id="R8e1f085e329e42b2"/>
    <p:sldId xmlns:r="http://schemas.openxmlformats.org/officeDocument/2006/relationships" id="258" r:id="R65b863a74c524277"/>
    <p:sldId xmlns:r="http://schemas.openxmlformats.org/officeDocument/2006/relationships" id="259" r:id="R9418c23ff5c64fe9"/>
    <p:sldId xmlns:r="http://schemas.openxmlformats.org/officeDocument/2006/relationships" id="260" r:id="R0b052ebeb88d4619"/>
    <p:sldId xmlns:r="http://schemas.openxmlformats.org/officeDocument/2006/relationships" id="261" r:id="Rc21012e190b64d61"/>
    <p:sldId xmlns:r="http://schemas.openxmlformats.org/officeDocument/2006/relationships" id="262" r:id="Re459e84ac80545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5e5d7ce614732" /><Relationship Type="http://schemas.openxmlformats.org/officeDocument/2006/relationships/slide" Target="/ppt/slides/slide1.xml" Id="R9bfa12d78ee64caf" /><Relationship Type="http://schemas.openxmlformats.org/officeDocument/2006/relationships/slide" Target="/ppt/slides/slide2.xml" Id="R8e1f085e329e42b2" /><Relationship Type="http://schemas.openxmlformats.org/officeDocument/2006/relationships/slide" Target="/ppt/slides/slide3.xml" Id="R65b863a74c524277" /><Relationship Type="http://schemas.openxmlformats.org/officeDocument/2006/relationships/slide" Target="/ppt/slides/slide4.xml" Id="R9418c23ff5c64fe9" /><Relationship Type="http://schemas.openxmlformats.org/officeDocument/2006/relationships/slide" Target="/ppt/slides/slide5.xml" Id="R0b052ebeb88d4619" /><Relationship Type="http://schemas.openxmlformats.org/officeDocument/2006/relationships/slide" Target="/ppt/slides/slide6.xml" Id="Rc21012e190b64d61" /><Relationship Type="http://schemas.openxmlformats.org/officeDocument/2006/relationships/slide" Target="/ppt/slides/slide7.xml" Id="Re459e84ac80545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4af251e4a4d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c5326b1fd4cf0" /><Relationship Type="http://schemas.openxmlformats.org/officeDocument/2006/relationships/theme" Target="/ppt/slideMasters/theme/theme1.xml" Id="Rec429e78bee5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c5326b1fd4c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5832e4f3442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45c9a39bd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4b0342023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aa72c19a143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0f93156bb44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0bd14bfed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e16d79592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KLLR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KLLR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830 691 502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