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c85e38907642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5d421db99b4b31"/>
  </p:sldMasterIdLst>
  <p:sldIdLst>
    <p:sldId xmlns:r="http://schemas.openxmlformats.org/officeDocument/2006/relationships" id="256" r:id="Ra4016f76aab249bf"/>
    <p:sldId xmlns:r="http://schemas.openxmlformats.org/officeDocument/2006/relationships" id="257" r:id="Rec1c29d4b8e3479b"/>
    <p:sldId xmlns:r="http://schemas.openxmlformats.org/officeDocument/2006/relationships" id="258" r:id="R4821a9b7342d4b64"/>
    <p:sldId xmlns:r="http://schemas.openxmlformats.org/officeDocument/2006/relationships" id="259" r:id="Rc4e33601be9b453b"/>
    <p:sldId xmlns:r="http://schemas.openxmlformats.org/officeDocument/2006/relationships" id="260" r:id="Red61ed5eb64744ab"/>
    <p:sldId xmlns:r="http://schemas.openxmlformats.org/officeDocument/2006/relationships" id="261" r:id="Rdd7d33c544034987"/>
    <p:sldId xmlns:r="http://schemas.openxmlformats.org/officeDocument/2006/relationships" id="262" r:id="R81e6fdbcbab24e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5d421db99b4b31" /><Relationship Type="http://schemas.openxmlformats.org/officeDocument/2006/relationships/slide" Target="/ppt/slides/slide1.xml" Id="Ra4016f76aab249bf" /><Relationship Type="http://schemas.openxmlformats.org/officeDocument/2006/relationships/slide" Target="/ppt/slides/slide2.xml" Id="Rec1c29d4b8e3479b" /><Relationship Type="http://schemas.openxmlformats.org/officeDocument/2006/relationships/slide" Target="/ppt/slides/slide3.xml" Id="R4821a9b7342d4b64" /><Relationship Type="http://schemas.openxmlformats.org/officeDocument/2006/relationships/slide" Target="/ppt/slides/slide4.xml" Id="Rc4e33601be9b453b" /><Relationship Type="http://schemas.openxmlformats.org/officeDocument/2006/relationships/slide" Target="/ppt/slides/slide5.xml" Id="Red61ed5eb64744ab" /><Relationship Type="http://schemas.openxmlformats.org/officeDocument/2006/relationships/slide" Target="/ppt/slides/slide6.xml" Id="Rdd7d33c544034987" /><Relationship Type="http://schemas.openxmlformats.org/officeDocument/2006/relationships/slide" Target="/ppt/slides/slide7.xml" Id="R81e6fdbcbab24e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4a1ec666841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a3d62df8544e0" /><Relationship Type="http://schemas.openxmlformats.org/officeDocument/2006/relationships/theme" Target="/ppt/slideMasters/theme/theme1.xml" Id="R220fa06b5e1c43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9a3d62df8544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ee112db3c42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1f66789e448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5ff6ffb5e4c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76d4fec1d4b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9521832834d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0630e611847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4c7e416984c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ARABESQUE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ARABESQUE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281 541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CELINA BENEDICTE VIGSNÆS TAULE AARVIK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Skovveien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830 684 352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