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2bc01db00154fe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4f5b61740f844fa"/>
  </p:sldMasterIdLst>
  <p:sldIdLst>
    <p:sldId xmlns:r="http://schemas.openxmlformats.org/officeDocument/2006/relationships" id="256" r:id="R6a802bb0a36441fa"/>
    <p:sldId xmlns:r="http://schemas.openxmlformats.org/officeDocument/2006/relationships" id="257" r:id="Rf45e016175284286"/>
    <p:sldId xmlns:r="http://schemas.openxmlformats.org/officeDocument/2006/relationships" id="258" r:id="Rabf57e370953425b"/>
    <p:sldId xmlns:r="http://schemas.openxmlformats.org/officeDocument/2006/relationships" id="259" r:id="Rc612b2827e764450"/>
    <p:sldId xmlns:r="http://schemas.openxmlformats.org/officeDocument/2006/relationships" id="260" r:id="Ra362d15e149d4ad9"/>
    <p:sldId xmlns:r="http://schemas.openxmlformats.org/officeDocument/2006/relationships" id="261" r:id="Rc762672f01f74354"/>
    <p:sldId xmlns:r="http://schemas.openxmlformats.org/officeDocument/2006/relationships" id="262" r:id="R9f136c5602fe45f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4f5b61740f844fa" /><Relationship Type="http://schemas.openxmlformats.org/officeDocument/2006/relationships/slide" Target="/ppt/slides/slide1.xml" Id="R6a802bb0a36441fa" /><Relationship Type="http://schemas.openxmlformats.org/officeDocument/2006/relationships/slide" Target="/ppt/slides/slide2.xml" Id="Rf45e016175284286" /><Relationship Type="http://schemas.openxmlformats.org/officeDocument/2006/relationships/slide" Target="/ppt/slides/slide3.xml" Id="Rabf57e370953425b" /><Relationship Type="http://schemas.openxmlformats.org/officeDocument/2006/relationships/slide" Target="/ppt/slides/slide4.xml" Id="Rc612b2827e764450" /><Relationship Type="http://schemas.openxmlformats.org/officeDocument/2006/relationships/slide" Target="/ppt/slides/slide5.xml" Id="Ra362d15e149d4ad9" /><Relationship Type="http://schemas.openxmlformats.org/officeDocument/2006/relationships/slide" Target="/ppt/slides/slide6.xml" Id="Rc762672f01f74354" /><Relationship Type="http://schemas.openxmlformats.org/officeDocument/2006/relationships/slide" Target="/ppt/slides/slide7.xml" Id="R9f136c5602fe45f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4d687f519be451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b640e4507f4421" /><Relationship Type="http://schemas.openxmlformats.org/officeDocument/2006/relationships/theme" Target="/ppt/slideMasters/theme/theme1.xml" Id="R3f7a39098709457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6b640e4507f442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e47001377149a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f8212914bc4eb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a54e32d0a34d3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4bbc81fc764d0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dee5c02dc542c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390ac3aae84e8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a0d88ff02246e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 HARALDSEID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 HARALDSEID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 HARALDSEID HOLDING AS ble etablert [år] og holder til i Skjold.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 HARALDSEID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 HARALDSEID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 HARALDSEID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299 301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951 539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1 534 735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 HARALDSEID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HARALDSEID STIG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 HARALDSEID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Skjoldavikvegen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5574 Skjold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830 631 402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 HARALDSEID HOLDING AS</a:t>
            </a:r>
          </a:p>
        </p:txBody>
      </p:sp>
    </p:spTree>
  </p:cSld>
  <p:clrMapOvr>
    <a:masterClrMapping xmlns:a="http://schemas.openxmlformats.org/drawingml/2006/main"/>
  </p:clrMapOvr>
</p:sld>
</file>