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82c0c7e29e94c3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e810884dcae4c0d"/>
  </p:sldMasterIdLst>
  <p:sldIdLst>
    <p:sldId xmlns:r="http://schemas.openxmlformats.org/officeDocument/2006/relationships" id="256" r:id="R6f4e3d5665c94fca"/>
    <p:sldId xmlns:r="http://schemas.openxmlformats.org/officeDocument/2006/relationships" id="257" r:id="Ra82898c0ae864f34"/>
    <p:sldId xmlns:r="http://schemas.openxmlformats.org/officeDocument/2006/relationships" id="258" r:id="R910d3822b38b40f4"/>
    <p:sldId xmlns:r="http://schemas.openxmlformats.org/officeDocument/2006/relationships" id="259" r:id="R1a7b8ba4569740e4"/>
    <p:sldId xmlns:r="http://schemas.openxmlformats.org/officeDocument/2006/relationships" id="260" r:id="Raf7971f985084cb6"/>
    <p:sldId xmlns:r="http://schemas.openxmlformats.org/officeDocument/2006/relationships" id="261" r:id="R83c28a4d9e534811"/>
    <p:sldId xmlns:r="http://schemas.openxmlformats.org/officeDocument/2006/relationships" id="262" r:id="Rd38f4566130d433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e810884dcae4c0d" /><Relationship Type="http://schemas.openxmlformats.org/officeDocument/2006/relationships/slide" Target="/ppt/slides/slide1.xml" Id="R6f4e3d5665c94fca" /><Relationship Type="http://schemas.openxmlformats.org/officeDocument/2006/relationships/slide" Target="/ppt/slides/slide2.xml" Id="Ra82898c0ae864f34" /><Relationship Type="http://schemas.openxmlformats.org/officeDocument/2006/relationships/slide" Target="/ppt/slides/slide3.xml" Id="R910d3822b38b40f4" /><Relationship Type="http://schemas.openxmlformats.org/officeDocument/2006/relationships/slide" Target="/ppt/slides/slide4.xml" Id="R1a7b8ba4569740e4" /><Relationship Type="http://schemas.openxmlformats.org/officeDocument/2006/relationships/slide" Target="/ppt/slides/slide5.xml" Id="Raf7971f985084cb6" /><Relationship Type="http://schemas.openxmlformats.org/officeDocument/2006/relationships/slide" Target="/ppt/slides/slide6.xml" Id="R83c28a4d9e534811" /><Relationship Type="http://schemas.openxmlformats.org/officeDocument/2006/relationships/slide" Target="/ppt/slides/slide7.xml" Id="Rd38f4566130d433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5224fd9c9bf472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e9b9e097e14179" /><Relationship Type="http://schemas.openxmlformats.org/officeDocument/2006/relationships/theme" Target="/ppt/slideMasters/theme/theme1.xml" Id="Re975519374be4db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ae9b9e097e1417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b2e4698bc944c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a1aa65bc114c2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ce5570433b46f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1733d651fd431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296c3116b84ee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3c18f0ec944e5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0e986454df465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SAMMEN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SAMMEN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SAMMEN AS ble etablert [år] og holder til i Evje.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SAMMEN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SAMMEN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SAMMEN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−7 994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10 809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27 254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SAMMEN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AUNE HAAKON MAURITS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AUNE KARIANN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SAMMEN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Arendalsvegen 1540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4735 Evje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830 574 972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SAMMEN AS</a:t>
            </a:r>
          </a:p>
        </p:txBody>
      </p:sp>
    </p:spTree>
  </p:cSld>
  <p:clrMapOvr>
    <a:masterClrMapping xmlns:a="http://schemas.openxmlformats.org/drawingml/2006/main"/>
  </p:clrMapOvr>
</p:sld>
</file>