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6e568e0a234e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f89e1e14a04aef"/>
  </p:sldMasterIdLst>
  <p:sldIdLst>
    <p:sldId xmlns:r="http://schemas.openxmlformats.org/officeDocument/2006/relationships" id="256" r:id="R326e93f681a64238"/>
    <p:sldId xmlns:r="http://schemas.openxmlformats.org/officeDocument/2006/relationships" id="257" r:id="R6f675a0c88ac408a"/>
    <p:sldId xmlns:r="http://schemas.openxmlformats.org/officeDocument/2006/relationships" id="258" r:id="Rae0dea93159241d4"/>
    <p:sldId xmlns:r="http://schemas.openxmlformats.org/officeDocument/2006/relationships" id="259" r:id="R0c063d01f4924bdf"/>
    <p:sldId xmlns:r="http://schemas.openxmlformats.org/officeDocument/2006/relationships" id="260" r:id="R2b1df242d7f1475c"/>
    <p:sldId xmlns:r="http://schemas.openxmlformats.org/officeDocument/2006/relationships" id="261" r:id="R107d6a2f1c2a4d13"/>
    <p:sldId xmlns:r="http://schemas.openxmlformats.org/officeDocument/2006/relationships" id="262" r:id="Rcc17f426285d4d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f89e1e14a04aef" /><Relationship Type="http://schemas.openxmlformats.org/officeDocument/2006/relationships/slide" Target="/ppt/slides/slide1.xml" Id="R326e93f681a64238" /><Relationship Type="http://schemas.openxmlformats.org/officeDocument/2006/relationships/slide" Target="/ppt/slides/slide2.xml" Id="R6f675a0c88ac408a" /><Relationship Type="http://schemas.openxmlformats.org/officeDocument/2006/relationships/slide" Target="/ppt/slides/slide3.xml" Id="Rae0dea93159241d4" /><Relationship Type="http://schemas.openxmlformats.org/officeDocument/2006/relationships/slide" Target="/ppt/slides/slide4.xml" Id="R0c063d01f4924bdf" /><Relationship Type="http://schemas.openxmlformats.org/officeDocument/2006/relationships/slide" Target="/ppt/slides/slide5.xml" Id="R2b1df242d7f1475c" /><Relationship Type="http://schemas.openxmlformats.org/officeDocument/2006/relationships/slide" Target="/ppt/slides/slide6.xml" Id="R107d6a2f1c2a4d13" /><Relationship Type="http://schemas.openxmlformats.org/officeDocument/2006/relationships/slide" Target="/ppt/slides/slide7.xml" Id="Rcc17f426285d4d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dfef7b36f48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81b7e59a446f7" /><Relationship Type="http://schemas.openxmlformats.org/officeDocument/2006/relationships/theme" Target="/ppt/slideMasters/theme/theme1.xml" Id="R4bce6c54b2ec48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a81b7e59a446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88cddc9e442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42869a9744b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d28cd15da49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d286958f749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dd8fedd8f46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56771ff3a49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8c3a8c66f43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PAX LIFE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LIFE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PAX LIFE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LIFE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LIFE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LIFE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LIFE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MONG BJØRN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LIFE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Strandgate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830 543 872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LIFE HOLDING AS</a:t>
            </a:r>
          </a:p>
        </p:txBody>
      </p:sp>
    </p:spTree>
  </p:cSld>
  <p:clrMapOvr>
    <a:masterClrMapping xmlns:a="http://schemas.openxmlformats.org/drawingml/2006/main"/>
  </p:clrMapOvr>
</p:sld>
</file>