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b768f94708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a71ce8750c40cf"/>
  </p:sldMasterIdLst>
  <p:sldIdLst>
    <p:sldId xmlns:r="http://schemas.openxmlformats.org/officeDocument/2006/relationships" id="256" r:id="Rcb67a9de93074ae0"/>
    <p:sldId xmlns:r="http://schemas.openxmlformats.org/officeDocument/2006/relationships" id="257" r:id="Rfb1206ee2ee5480b"/>
    <p:sldId xmlns:r="http://schemas.openxmlformats.org/officeDocument/2006/relationships" id="258" r:id="Rd471705642f941c3"/>
    <p:sldId xmlns:r="http://schemas.openxmlformats.org/officeDocument/2006/relationships" id="259" r:id="Rfcd84fe8eba14a50"/>
    <p:sldId xmlns:r="http://schemas.openxmlformats.org/officeDocument/2006/relationships" id="260" r:id="R1cd102a6ce9f482b"/>
    <p:sldId xmlns:r="http://schemas.openxmlformats.org/officeDocument/2006/relationships" id="261" r:id="R787d222be61a4c3c"/>
    <p:sldId xmlns:r="http://schemas.openxmlformats.org/officeDocument/2006/relationships" id="262" r:id="R23b9198907b843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71ce8750c40cf" /><Relationship Type="http://schemas.openxmlformats.org/officeDocument/2006/relationships/slide" Target="/ppt/slides/slide1.xml" Id="Rcb67a9de93074ae0" /><Relationship Type="http://schemas.openxmlformats.org/officeDocument/2006/relationships/slide" Target="/ppt/slides/slide2.xml" Id="Rfb1206ee2ee5480b" /><Relationship Type="http://schemas.openxmlformats.org/officeDocument/2006/relationships/slide" Target="/ppt/slides/slide3.xml" Id="Rd471705642f941c3" /><Relationship Type="http://schemas.openxmlformats.org/officeDocument/2006/relationships/slide" Target="/ppt/slides/slide4.xml" Id="Rfcd84fe8eba14a50" /><Relationship Type="http://schemas.openxmlformats.org/officeDocument/2006/relationships/slide" Target="/ppt/slides/slide5.xml" Id="R1cd102a6ce9f482b" /><Relationship Type="http://schemas.openxmlformats.org/officeDocument/2006/relationships/slide" Target="/ppt/slides/slide6.xml" Id="R787d222be61a4c3c" /><Relationship Type="http://schemas.openxmlformats.org/officeDocument/2006/relationships/slide" Target="/ppt/slides/slide7.xml" Id="R23b9198907b843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d63425f9849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4fff15d514b4f" /><Relationship Type="http://schemas.openxmlformats.org/officeDocument/2006/relationships/theme" Target="/ppt/slideMasters/theme/theme1.xml" Id="Rc8f3681838e8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94fff15d514b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13b523d7245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71df352534d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21695a10b4a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1417f5f9749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57ed9818f4e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9d7f8684244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004c8e05740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STOKKEBEK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STOKKEBEK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STOKKEBEK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Hamarvegen 223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2614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830 477 802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