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a2e9fe0014c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f476bda15f4823"/>
  </p:sldMasterIdLst>
  <p:sldIdLst>
    <p:sldId xmlns:r="http://schemas.openxmlformats.org/officeDocument/2006/relationships" id="256" r:id="Rdfcea6ada07f4bee"/>
    <p:sldId xmlns:r="http://schemas.openxmlformats.org/officeDocument/2006/relationships" id="257" r:id="R8d2ca323c7614ad0"/>
    <p:sldId xmlns:r="http://schemas.openxmlformats.org/officeDocument/2006/relationships" id="258" r:id="R12f1dd03eb194e93"/>
    <p:sldId xmlns:r="http://schemas.openxmlformats.org/officeDocument/2006/relationships" id="259" r:id="Rb021818c56ec4944"/>
    <p:sldId xmlns:r="http://schemas.openxmlformats.org/officeDocument/2006/relationships" id="260" r:id="R1ad3fda3592d4867"/>
    <p:sldId xmlns:r="http://schemas.openxmlformats.org/officeDocument/2006/relationships" id="261" r:id="R09dabfdf5c194412"/>
    <p:sldId xmlns:r="http://schemas.openxmlformats.org/officeDocument/2006/relationships" id="262" r:id="R3c98c450d18348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476bda15f4823" /><Relationship Type="http://schemas.openxmlformats.org/officeDocument/2006/relationships/slide" Target="/ppt/slides/slide1.xml" Id="Rdfcea6ada07f4bee" /><Relationship Type="http://schemas.openxmlformats.org/officeDocument/2006/relationships/slide" Target="/ppt/slides/slide2.xml" Id="R8d2ca323c7614ad0" /><Relationship Type="http://schemas.openxmlformats.org/officeDocument/2006/relationships/slide" Target="/ppt/slides/slide3.xml" Id="R12f1dd03eb194e93" /><Relationship Type="http://schemas.openxmlformats.org/officeDocument/2006/relationships/slide" Target="/ppt/slides/slide4.xml" Id="Rb021818c56ec4944" /><Relationship Type="http://schemas.openxmlformats.org/officeDocument/2006/relationships/slide" Target="/ppt/slides/slide5.xml" Id="R1ad3fda3592d4867" /><Relationship Type="http://schemas.openxmlformats.org/officeDocument/2006/relationships/slide" Target="/ppt/slides/slide6.xml" Id="R09dabfdf5c194412" /><Relationship Type="http://schemas.openxmlformats.org/officeDocument/2006/relationships/slide" Target="/ppt/slides/slide7.xml" Id="R3c98c450d18348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34d9ddc55545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0a5eec4bf446d" /><Relationship Type="http://schemas.openxmlformats.org/officeDocument/2006/relationships/theme" Target="/ppt/slideMasters/theme/theme1.xml" Id="Rb647392650ba49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50a5eec4bf44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e06031b2045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cf916d9434e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6b9f09f9a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df4e67e334b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40908fd1d4c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0fea158142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e36b5b756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SNØ VINTERARENA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 VINTERARENA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−4 518 286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−4 654 540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107 062 737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109 839 754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SNØBYEN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Snøkrystallen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1470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830 368 892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 VINTERARENA AS</a:t>
            </a:r>
          </a:p>
        </p:txBody>
      </p:sp>
    </p:spTree>
  </p:cSld>
  <p:clrMapOvr>
    <a:masterClrMapping xmlns:a="http://schemas.openxmlformats.org/drawingml/2006/main"/>
  </p:clrMapOvr>
</p:sld>
</file>