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fb4d6ad552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cfeb7cbd054921"/>
  </p:sldMasterIdLst>
  <p:sldIdLst>
    <p:sldId xmlns:r="http://schemas.openxmlformats.org/officeDocument/2006/relationships" id="256" r:id="R6108178c533a44a6"/>
    <p:sldId xmlns:r="http://schemas.openxmlformats.org/officeDocument/2006/relationships" id="257" r:id="R97097c30ede64fe6"/>
    <p:sldId xmlns:r="http://schemas.openxmlformats.org/officeDocument/2006/relationships" id="258" r:id="R53be4e810a344296"/>
    <p:sldId xmlns:r="http://schemas.openxmlformats.org/officeDocument/2006/relationships" id="259" r:id="Reee12807d41b4a97"/>
    <p:sldId xmlns:r="http://schemas.openxmlformats.org/officeDocument/2006/relationships" id="260" r:id="Re7b25e06fff5441e"/>
    <p:sldId xmlns:r="http://schemas.openxmlformats.org/officeDocument/2006/relationships" id="261" r:id="Rf4ee0bc4bc8140af"/>
    <p:sldId xmlns:r="http://schemas.openxmlformats.org/officeDocument/2006/relationships" id="262" r:id="Rafb3905aed694f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cfeb7cbd054921" /><Relationship Type="http://schemas.openxmlformats.org/officeDocument/2006/relationships/slide" Target="/ppt/slides/slide1.xml" Id="R6108178c533a44a6" /><Relationship Type="http://schemas.openxmlformats.org/officeDocument/2006/relationships/slide" Target="/ppt/slides/slide2.xml" Id="R97097c30ede64fe6" /><Relationship Type="http://schemas.openxmlformats.org/officeDocument/2006/relationships/slide" Target="/ppt/slides/slide3.xml" Id="R53be4e810a344296" /><Relationship Type="http://schemas.openxmlformats.org/officeDocument/2006/relationships/slide" Target="/ppt/slides/slide4.xml" Id="Reee12807d41b4a97" /><Relationship Type="http://schemas.openxmlformats.org/officeDocument/2006/relationships/slide" Target="/ppt/slides/slide5.xml" Id="Re7b25e06fff5441e" /><Relationship Type="http://schemas.openxmlformats.org/officeDocument/2006/relationships/slide" Target="/ppt/slides/slide6.xml" Id="Rf4ee0bc4bc8140af" /><Relationship Type="http://schemas.openxmlformats.org/officeDocument/2006/relationships/slide" Target="/ppt/slides/slide7.xml" Id="Rafb3905aed694f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348803cfa4f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bdcc204294c47" /><Relationship Type="http://schemas.openxmlformats.org/officeDocument/2006/relationships/theme" Target="/ppt/slideMasters/theme/theme1.xml" Id="Rdcc58e4c0a174e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2bdcc204294c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21712c73a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a5746922e48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f325265e2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f27bd1a414b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ea0ea651a45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2534381604d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ad4e9281148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JOHANNES A. ARVESEN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JOHANNES A.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 A. ARVESEN HOLDING AS ble etablert [år] og holder til i Engenes.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JOHANNES A.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JOHANNES A.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JOHANNES A.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72 864 954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76 633 446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JOHANNES A.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JOHANNES ARNE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JOSTEIN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MARIUS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GUNN-EMILIE  –  7,8 %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JOHANNES A.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Andørjaveien 1810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9455 Engenes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830 367 292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JOHANNES A. ARVESEN HOLDING AS</a:t>
            </a:r>
          </a:p>
        </p:txBody>
      </p:sp>
    </p:spTree>
  </p:cSld>
  <p:clrMapOvr>
    <a:masterClrMapping xmlns:a="http://schemas.openxmlformats.org/drawingml/2006/main"/>
  </p:clrMapOvr>
</p:sld>
</file>