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b9dda77a6a4f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48ca97877c4f63"/>
  </p:sldMasterIdLst>
  <p:sldIdLst>
    <p:sldId xmlns:r="http://schemas.openxmlformats.org/officeDocument/2006/relationships" id="256" r:id="R3d4dc0d511ae49c7"/>
    <p:sldId xmlns:r="http://schemas.openxmlformats.org/officeDocument/2006/relationships" id="257" r:id="Ra32af9622bc64ff8"/>
    <p:sldId xmlns:r="http://schemas.openxmlformats.org/officeDocument/2006/relationships" id="258" r:id="R69b15f9a0e494bf4"/>
    <p:sldId xmlns:r="http://schemas.openxmlformats.org/officeDocument/2006/relationships" id="259" r:id="R6423743571be4be7"/>
    <p:sldId xmlns:r="http://schemas.openxmlformats.org/officeDocument/2006/relationships" id="260" r:id="R92a82453d8f04f54"/>
    <p:sldId xmlns:r="http://schemas.openxmlformats.org/officeDocument/2006/relationships" id="261" r:id="R0c6f8da90a3e47ea"/>
    <p:sldId xmlns:r="http://schemas.openxmlformats.org/officeDocument/2006/relationships" id="262" r:id="Re0b3be75075443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48ca97877c4f63" /><Relationship Type="http://schemas.openxmlformats.org/officeDocument/2006/relationships/slide" Target="/ppt/slides/slide1.xml" Id="R3d4dc0d511ae49c7" /><Relationship Type="http://schemas.openxmlformats.org/officeDocument/2006/relationships/slide" Target="/ppt/slides/slide2.xml" Id="Ra32af9622bc64ff8" /><Relationship Type="http://schemas.openxmlformats.org/officeDocument/2006/relationships/slide" Target="/ppt/slides/slide3.xml" Id="R69b15f9a0e494bf4" /><Relationship Type="http://schemas.openxmlformats.org/officeDocument/2006/relationships/slide" Target="/ppt/slides/slide4.xml" Id="R6423743571be4be7" /><Relationship Type="http://schemas.openxmlformats.org/officeDocument/2006/relationships/slide" Target="/ppt/slides/slide5.xml" Id="R92a82453d8f04f54" /><Relationship Type="http://schemas.openxmlformats.org/officeDocument/2006/relationships/slide" Target="/ppt/slides/slide6.xml" Id="R0c6f8da90a3e47ea" /><Relationship Type="http://schemas.openxmlformats.org/officeDocument/2006/relationships/slide" Target="/ppt/slides/slide7.xml" Id="Re0b3be75075443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33a84394ad4f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74f11019543f5" /><Relationship Type="http://schemas.openxmlformats.org/officeDocument/2006/relationships/theme" Target="/ppt/slideMasters/theme/theme1.xml" Id="Re73a60899fb449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874f11019543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57ce71a9d43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6cc67eddb4d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80c93030546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136695c654d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8f98da04d46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90f38543846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9aeeded8341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FELT INVEST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554 989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2 383 994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KVAMMEN SNORRE SLETTVÅG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 NINJA TOLO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Brendøyvegen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6906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830 301 712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