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681bacfcc14b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97535024a44be3"/>
  </p:sldMasterIdLst>
  <p:sldIdLst>
    <p:sldId xmlns:r="http://schemas.openxmlformats.org/officeDocument/2006/relationships" id="256" r:id="R6c08b56b75ac4ee2"/>
    <p:sldId xmlns:r="http://schemas.openxmlformats.org/officeDocument/2006/relationships" id="257" r:id="R5c9275c3d0964e47"/>
    <p:sldId xmlns:r="http://schemas.openxmlformats.org/officeDocument/2006/relationships" id="258" r:id="Rda3bf07840be455f"/>
    <p:sldId xmlns:r="http://schemas.openxmlformats.org/officeDocument/2006/relationships" id="259" r:id="R595eb444472e467e"/>
    <p:sldId xmlns:r="http://schemas.openxmlformats.org/officeDocument/2006/relationships" id="260" r:id="R4a1ac20db9084b9d"/>
    <p:sldId xmlns:r="http://schemas.openxmlformats.org/officeDocument/2006/relationships" id="261" r:id="R289aea42d78c4bfb"/>
    <p:sldId xmlns:r="http://schemas.openxmlformats.org/officeDocument/2006/relationships" id="262" r:id="Re12f3667ff5c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97535024a44be3" /><Relationship Type="http://schemas.openxmlformats.org/officeDocument/2006/relationships/slide" Target="/ppt/slides/slide1.xml" Id="R6c08b56b75ac4ee2" /><Relationship Type="http://schemas.openxmlformats.org/officeDocument/2006/relationships/slide" Target="/ppt/slides/slide2.xml" Id="R5c9275c3d0964e47" /><Relationship Type="http://schemas.openxmlformats.org/officeDocument/2006/relationships/slide" Target="/ppt/slides/slide3.xml" Id="Rda3bf07840be455f" /><Relationship Type="http://schemas.openxmlformats.org/officeDocument/2006/relationships/slide" Target="/ppt/slides/slide4.xml" Id="R595eb444472e467e" /><Relationship Type="http://schemas.openxmlformats.org/officeDocument/2006/relationships/slide" Target="/ppt/slides/slide5.xml" Id="R4a1ac20db9084b9d" /><Relationship Type="http://schemas.openxmlformats.org/officeDocument/2006/relationships/slide" Target="/ppt/slides/slide6.xml" Id="R289aea42d78c4bfb" /><Relationship Type="http://schemas.openxmlformats.org/officeDocument/2006/relationships/slide" Target="/ppt/slides/slide7.xml" Id="Re12f3667ff5c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a3bc5612147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405c96f7344e6" /><Relationship Type="http://schemas.openxmlformats.org/officeDocument/2006/relationships/theme" Target="/ppt/slideMasters/theme/theme1.xml" Id="R4a79169e3d8140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a405c96f7344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28a2191b84e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f30b5543e46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abed1f58f43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0216c519d4b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6e2a0888949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0bc05513748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c505b9dd9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MACTEL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MACTEL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MACTEL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MACTEL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MACTEL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MACTEL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MACTEL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TORZ MACIEJ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MACTEL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830 221 522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MACTEL NORGE AS</a:t>
            </a:r>
          </a:p>
        </p:txBody>
      </p:sp>
    </p:spTree>
  </p:cSld>
  <p:clrMapOvr>
    <a:masterClrMapping xmlns:a="http://schemas.openxmlformats.org/drawingml/2006/main"/>
  </p:clrMapOvr>
</p:sld>
</file>