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79d053bd70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2cca269134137"/>
  </p:sldMasterIdLst>
  <p:sldIdLst>
    <p:sldId xmlns:r="http://schemas.openxmlformats.org/officeDocument/2006/relationships" id="256" r:id="R3598659ff8224d16"/>
    <p:sldId xmlns:r="http://schemas.openxmlformats.org/officeDocument/2006/relationships" id="257" r:id="R7aaa820ff2ea46e5"/>
    <p:sldId xmlns:r="http://schemas.openxmlformats.org/officeDocument/2006/relationships" id="258" r:id="Rfbef12cdfb1947b7"/>
    <p:sldId xmlns:r="http://schemas.openxmlformats.org/officeDocument/2006/relationships" id="259" r:id="Re00ba0729b5c44fc"/>
    <p:sldId xmlns:r="http://schemas.openxmlformats.org/officeDocument/2006/relationships" id="260" r:id="R8867840a0aa64907"/>
    <p:sldId xmlns:r="http://schemas.openxmlformats.org/officeDocument/2006/relationships" id="261" r:id="R56b33df494444f11"/>
    <p:sldId xmlns:r="http://schemas.openxmlformats.org/officeDocument/2006/relationships" id="262" r:id="Rcdf42bc80e03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2cca269134137" /><Relationship Type="http://schemas.openxmlformats.org/officeDocument/2006/relationships/slide" Target="/ppt/slides/slide1.xml" Id="R3598659ff8224d16" /><Relationship Type="http://schemas.openxmlformats.org/officeDocument/2006/relationships/slide" Target="/ppt/slides/slide2.xml" Id="R7aaa820ff2ea46e5" /><Relationship Type="http://schemas.openxmlformats.org/officeDocument/2006/relationships/slide" Target="/ppt/slides/slide3.xml" Id="Rfbef12cdfb1947b7" /><Relationship Type="http://schemas.openxmlformats.org/officeDocument/2006/relationships/slide" Target="/ppt/slides/slide4.xml" Id="Re00ba0729b5c44fc" /><Relationship Type="http://schemas.openxmlformats.org/officeDocument/2006/relationships/slide" Target="/ppt/slides/slide5.xml" Id="R8867840a0aa64907" /><Relationship Type="http://schemas.openxmlformats.org/officeDocument/2006/relationships/slide" Target="/ppt/slides/slide6.xml" Id="R56b33df494444f11" /><Relationship Type="http://schemas.openxmlformats.org/officeDocument/2006/relationships/slide" Target="/ppt/slides/slide7.xml" Id="Rcdf42bc80e03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d5a655abf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566950df4670" /><Relationship Type="http://schemas.openxmlformats.org/officeDocument/2006/relationships/theme" Target="/ppt/slideMasters/theme/theme1.xml" Id="R732253fd1537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4566950df46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2512dde843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c346d13634f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38607706c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bda5fd2e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b12c0f85c44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6aa7dad7644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500214542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WOODWORKS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WOODWORKS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20 167 600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1 559 211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12 530 762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SILVERDALEN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63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830 176 152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