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312a71aa342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2a76a895154fa5"/>
  </p:sldMasterIdLst>
  <p:sldIdLst>
    <p:sldId xmlns:r="http://schemas.openxmlformats.org/officeDocument/2006/relationships" id="256" r:id="R2356122d6c494f40"/>
    <p:sldId xmlns:r="http://schemas.openxmlformats.org/officeDocument/2006/relationships" id="257" r:id="R3724b503d46849ad"/>
    <p:sldId xmlns:r="http://schemas.openxmlformats.org/officeDocument/2006/relationships" id="258" r:id="R8a0a3f43490c4c8b"/>
    <p:sldId xmlns:r="http://schemas.openxmlformats.org/officeDocument/2006/relationships" id="259" r:id="Re0874bd9751f4889"/>
    <p:sldId xmlns:r="http://schemas.openxmlformats.org/officeDocument/2006/relationships" id="260" r:id="Rd347d7197c38455f"/>
    <p:sldId xmlns:r="http://schemas.openxmlformats.org/officeDocument/2006/relationships" id="261" r:id="Rf09790cf566b4a1f"/>
    <p:sldId xmlns:r="http://schemas.openxmlformats.org/officeDocument/2006/relationships" id="262" r:id="R8d99a1891127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a76a895154fa5" /><Relationship Type="http://schemas.openxmlformats.org/officeDocument/2006/relationships/slide" Target="/ppt/slides/slide1.xml" Id="R2356122d6c494f40" /><Relationship Type="http://schemas.openxmlformats.org/officeDocument/2006/relationships/slide" Target="/ppt/slides/slide2.xml" Id="R3724b503d46849ad" /><Relationship Type="http://schemas.openxmlformats.org/officeDocument/2006/relationships/slide" Target="/ppt/slides/slide3.xml" Id="R8a0a3f43490c4c8b" /><Relationship Type="http://schemas.openxmlformats.org/officeDocument/2006/relationships/slide" Target="/ppt/slides/slide4.xml" Id="Re0874bd9751f4889" /><Relationship Type="http://schemas.openxmlformats.org/officeDocument/2006/relationships/slide" Target="/ppt/slides/slide5.xml" Id="Rd347d7197c38455f" /><Relationship Type="http://schemas.openxmlformats.org/officeDocument/2006/relationships/slide" Target="/ppt/slides/slide6.xml" Id="Rf09790cf566b4a1f" /><Relationship Type="http://schemas.openxmlformats.org/officeDocument/2006/relationships/slide" Target="/ppt/slides/slide7.xml" Id="R8d99a1891127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7d25a8037743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7868ed8cf4ae6" /><Relationship Type="http://schemas.openxmlformats.org/officeDocument/2006/relationships/theme" Target="/ppt/slideMasters/theme/theme1.xml" Id="R8d4f72b9c8da46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7868ed8cf4a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b2b28f970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e39af9faf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5643cb6cb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7bf579bd542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0d2590e2e46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e8fd1239e47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b04807f6a45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CAMILLA RYSTE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RYSTE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RYSTE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RYSTE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Brattvollveien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830 165 762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CAMILLA RYSTE AS</a:t>
            </a:r>
          </a:p>
        </p:txBody>
      </p:sp>
    </p:spTree>
  </p:cSld>
  <p:clrMapOvr>
    <a:masterClrMapping xmlns:a="http://schemas.openxmlformats.org/drawingml/2006/main"/>
  </p:clrMapOvr>
</p:sld>
</file>