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c0a72996d8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0886c4cad44049"/>
  </p:sldMasterIdLst>
  <p:sldIdLst>
    <p:sldId xmlns:r="http://schemas.openxmlformats.org/officeDocument/2006/relationships" id="256" r:id="R696a24bf8e554e9b"/>
    <p:sldId xmlns:r="http://schemas.openxmlformats.org/officeDocument/2006/relationships" id="257" r:id="R294e4bfa33674773"/>
    <p:sldId xmlns:r="http://schemas.openxmlformats.org/officeDocument/2006/relationships" id="258" r:id="R462d969ab8f54255"/>
    <p:sldId xmlns:r="http://schemas.openxmlformats.org/officeDocument/2006/relationships" id="259" r:id="Rff48689390a249ad"/>
    <p:sldId xmlns:r="http://schemas.openxmlformats.org/officeDocument/2006/relationships" id="260" r:id="R2f89b8706fd14ec0"/>
    <p:sldId xmlns:r="http://schemas.openxmlformats.org/officeDocument/2006/relationships" id="261" r:id="Rf631581eb2df4f85"/>
    <p:sldId xmlns:r="http://schemas.openxmlformats.org/officeDocument/2006/relationships" id="262" r:id="R6697cae6fcc541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886c4cad44049" /><Relationship Type="http://schemas.openxmlformats.org/officeDocument/2006/relationships/slide" Target="/ppt/slides/slide1.xml" Id="R696a24bf8e554e9b" /><Relationship Type="http://schemas.openxmlformats.org/officeDocument/2006/relationships/slide" Target="/ppt/slides/slide2.xml" Id="R294e4bfa33674773" /><Relationship Type="http://schemas.openxmlformats.org/officeDocument/2006/relationships/slide" Target="/ppt/slides/slide3.xml" Id="R462d969ab8f54255" /><Relationship Type="http://schemas.openxmlformats.org/officeDocument/2006/relationships/slide" Target="/ppt/slides/slide4.xml" Id="Rff48689390a249ad" /><Relationship Type="http://schemas.openxmlformats.org/officeDocument/2006/relationships/slide" Target="/ppt/slides/slide5.xml" Id="R2f89b8706fd14ec0" /><Relationship Type="http://schemas.openxmlformats.org/officeDocument/2006/relationships/slide" Target="/ppt/slides/slide6.xml" Id="Rf631581eb2df4f85" /><Relationship Type="http://schemas.openxmlformats.org/officeDocument/2006/relationships/slide" Target="/ppt/slides/slide7.xml" Id="R6697cae6fcc541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31bbdcb4841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943e10f914e18" /><Relationship Type="http://schemas.openxmlformats.org/officeDocument/2006/relationships/theme" Target="/ppt/slideMasters/theme/theme1.xml" Id="Raf1ee65f39c9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943e10f91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8d1982671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64b486aec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073c6cf4c4f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ef1a347f0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bebb61a5a48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b843a27c5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debfc580a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DRG INVEST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GJØSUND DANIEL-ELIAS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Skarteigane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830 084 312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DRG INVEST AS</a:t>
            </a:r>
          </a:p>
        </p:txBody>
      </p:sp>
    </p:spTree>
  </p:cSld>
  <p:clrMapOvr>
    <a:masterClrMapping xmlns:a="http://schemas.openxmlformats.org/drawingml/2006/main"/>
  </p:clrMapOvr>
</p:sld>
</file>