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43aaadb1e14f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1b53468c4844ae"/>
  </p:sldMasterIdLst>
  <p:sldIdLst>
    <p:sldId xmlns:r="http://schemas.openxmlformats.org/officeDocument/2006/relationships" id="256" r:id="R54a6acedc6334866"/>
    <p:sldId xmlns:r="http://schemas.openxmlformats.org/officeDocument/2006/relationships" id="257" r:id="Re7bfdb69d3f348e0"/>
    <p:sldId xmlns:r="http://schemas.openxmlformats.org/officeDocument/2006/relationships" id="258" r:id="R29258df72d234823"/>
    <p:sldId xmlns:r="http://schemas.openxmlformats.org/officeDocument/2006/relationships" id="259" r:id="R9d1d7e40348b4897"/>
    <p:sldId xmlns:r="http://schemas.openxmlformats.org/officeDocument/2006/relationships" id="260" r:id="Re13f4e3c323e45cc"/>
    <p:sldId xmlns:r="http://schemas.openxmlformats.org/officeDocument/2006/relationships" id="261" r:id="R49e3d1889b754c90"/>
    <p:sldId xmlns:r="http://schemas.openxmlformats.org/officeDocument/2006/relationships" id="262" r:id="R79bc9a7a3e9a45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1b53468c4844ae" /><Relationship Type="http://schemas.openxmlformats.org/officeDocument/2006/relationships/slide" Target="/ppt/slides/slide1.xml" Id="R54a6acedc6334866" /><Relationship Type="http://schemas.openxmlformats.org/officeDocument/2006/relationships/slide" Target="/ppt/slides/slide2.xml" Id="Re7bfdb69d3f348e0" /><Relationship Type="http://schemas.openxmlformats.org/officeDocument/2006/relationships/slide" Target="/ppt/slides/slide3.xml" Id="R29258df72d234823" /><Relationship Type="http://schemas.openxmlformats.org/officeDocument/2006/relationships/slide" Target="/ppt/slides/slide4.xml" Id="R9d1d7e40348b4897" /><Relationship Type="http://schemas.openxmlformats.org/officeDocument/2006/relationships/slide" Target="/ppt/slides/slide5.xml" Id="Re13f4e3c323e45cc" /><Relationship Type="http://schemas.openxmlformats.org/officeDocument/2006/relationships/slide" Target="/ppt/slides/slide6.xml" Id="R49e3d1889b754c90" /><Relationship Type="http://schemas.openxmlformats.org/officeDocument/2006/relationships/slide" Target="/ppt/slides/slide7.xml" Id="R79bc9a7a3e9a45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de473c490740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d2549bd44468f" /><Relationship Type="http://schemas.openxmlformats.org/officeDocument/2006/relationships/theme" Target="/ppt/slideMasters/theme/theme1.xml" Id="R10e20f90362944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8d2549bd4446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e71dba1c941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f2a9be8484d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7efb11c5e46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0b3ca82b34f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8c9d14a3949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836703d6643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916a61c114b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PETER HEPSØ REDERI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HEPSØ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 HEPSØ REDERI AS ble etablert [år] og holder til i Steinsdalen.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HEPSØ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HEPSØ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HEPSØ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141 405 347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37 508 251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24 707 375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113 470 076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429 867 775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HEPSØ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HEPSØ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HEPSØ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 Hepsøs vei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7740 Steinsdalen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57 83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830 070 982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HEPSØ REDERI AS</a:t>
            </a:r>
          </a:p>
        </p:txBody>
      </p:sp>
    </p:spTree>
  </p:cSld>
  <p:clrMapOvr>
    <a:masterClrMapping xmlns:a="http://schemas.openxmlformats.org/drawingml/2006/main"/>
  </p:clrMapOvr>
</p:sld>
</file>