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4af58c58b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cc0b981d8f4dc7"/>
  </p:sldMasterIdLst>
  <p:sldIdLst>
    <p:sldId xmlns:r="http://schemas.openxmlformats.org/officeDocument/2006/relationships" id="256" r:id="Ree91da5f33624a5a"/>
    <p:sldId xmlns:r="http://schemas.openxmlformats.org/officeDocument/2006/relationships" id="257" r:id="R5b24154f01a54c4a"/>
    <p:sldId xmlns:r="http://schemas.openxmlformats.org/officeDocument/2006/relationships" id="258" r:id="Ra564e179c3454d55"/>
    <p:sldId xmlns:r="http://schemas.openxmlformats.org/officeDocument/2006/relationships" id="259" r:id="R615f243b374b4307"/>
    <p:sldId xmlns:r="http://schemas.openxmlformats.org/officeDocument/2006/relationships" id="260" r:id="R880dd4f80e6d491f"/>
    <p:sldId xmlns:r="http://schemas.openxmlformats.org/officeDocument/2006/relationships" id="261" r:id="Rd6baa753f246450e"/>
    <p:sldId xmlns:r="http://schemas.openxmlformats.org/officeDocument/2006/relationships" id="262" r:id="R062d0b0c83ad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c0b981d8f4dc7" /><Relationship Type="http://schemas.openxmlformats.org/officeDocument/2006/relationships/slide" Target="/ppt/slides/slide1.xml" Id="Ree91da5f33624a5a" /><Relationship Type="http://schemas.openxmlformats.org/officeDocument/2006/relationships/slide" Target="/ppt/slides/slide2.xml" Id="R5b24154f01a54c4a" /><Relationship Type="http://schemas.openxmlformats.org/officeDocument/2006/relationships/slide" Target="/ppt/slides/slide3.xml" Id="Ra564e179c3454d55" /><Relationship Type="http://schemas.openxmlformats.org/officeDocument/2006/relationships/slide" Target="/ppt/slides/slide4.xml" Id="R615f243b374b4307" /><Relationship Type="http://schemas.openxmlformats.org/officeDocument/2006/relationships/slide" Target="/ppt/slides/slide5.xml" Id="R880dd4f80e6d491f" /><Relationship Type="http://schemas.openxmlformats.org/officeDocument/2006/relationships/slide" Target="/ppt/slides/slide6.xml" Id="Rd6baa753f246450e" /><Relationship Type="http://schemas.openxmlformats.org/officeDocument/2006/relationships/slide" Target="/ppt/slides/slide7.xml" Id="R062d0b0c83ad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128c8216d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dc369713a4352" /><Relationship Type="http://schemas.openxmlformats.org/officeDocument/2006/relationships/theme" Target="/ppt/slideMasters/theme/theme1.xml" Id="Rb573164c569e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dc369713a43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4f813acd1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860920222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a3e08995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bfece19bb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d986c9ffb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94ddb6d48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5a9cb05d49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GENTLE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GENTLE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GAUSETVIK BENDIK ØVERLI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BRUNVOLL ANDREAS KVERNMO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Myrabakken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830 053 662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