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e68a2dd5eb4b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72dd1f0c854e01"/>
  </p:sldMasterIdLst>
  <p:sldIdLst>
    <p:sldId xmlns:r="http://schemas.openxmlformats.org/officeDocument/2006/relationships" id="256" r:id="Ra275cca2fe40481c"/>
    <p:sldId xmlns:r="http://schemas.openxmlformats.org/officeDocument/2006/relationships" id="257" r:id="Rd6c58447fc234eb8"/>
    <p:sldId xmlns:r="http://schemas.openxmlformats.org/officeDocument/2006/relationships" id="258" r:id="R96d1f737e3cf417d"/>
    <p:sldId xmlns:r="http://schemas.openxmlformats.org/officeDocument/2006/relationships" id="259" r:id="Ree82dfab847a473d"/>
    <p:sldId xmlns:r="http://schemas.openxmlformats.org/officeDocument/2006/relationships" id="260" r:id="R3ba05a7119974bde"/>
    <p:sldId xmlns:r="http://schemas.openxmlformats.org/officeDocument/2006/relationships" id="261" r:id="Re6d95ecf1f754e73"/>
    <p:sldId xmlns:r="http://schemas.openxmlformats.org/officeDocument/2006/relationships" id="262" r:id="R7756bf0e12e34c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72dd1f0c854e01" /><Relationship Type="http://schemas.openxmlformats.org/officeDocument/2006/relationships/slide" Target="/ppt/slides/slide1.xml" Id="Ra275cca2fe40481c" /><Relationship Type="http://schemas.openxmlformats.org/officeDocument/2006/relationships/slide" Target="/ppt/slides/slide2.xml" Id="Rd6c58447fc234eb8" /><Relationship Type="http://schemas.openxmlformats.org/officeDocument/2006/relationships/slide" Target="/ppt/slides/slide3.xml" Id="R96d1f737e3cf417d" /><Relationship Type="http://schemas.openxmlformats.org/officeDocument/2006/relationships/slide" Target="/ppt/slides/slide4.xml" Id="Ree82dfab847a473d" /><Relationship Type="http://schemas.openxmlformats.org/officeDocument/2006/relationships/slide" Target="/ppt/slides/slide5.xml" Id="R3ba05a7119974bde" /><Relationship Type="http://schemas.openxmlformats.org/officeDocument/2006/relationships/slide" Target="/ppt/slides/slide6.xml" Id="Re6d95ecf1f754e73" /><Relationship Type="http://schemas.openxmlformats.org/officeDocument/2006/relationships/slide" Target="/ppt/slides/slide7.xml" Id="R7756bf0e12e34c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9b03e711044b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1a2d54f7c4df9" /><Relationship Type="http://schemas.openxmlformats.org/officeDocument/2006/relationships/theme" Target="/ppt/slideMasters/theme/theme1.xml" Id="R7dfed219819d45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01a2d54f7c4d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c37f6022945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eb1fd7f2d46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afb3b123446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3f2208a1146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2dbc40ae240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7e08fd70743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ab5b2e14f40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LUMO HOLDING AS ble etablert [år] og holder til i Hafslo.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1 843 198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1 858 892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Bakkingavegen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6869 Hafslo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830 034 072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LUMO HOLDING AS</a:t>
            </a:r>
          </a:p>
        </p:txBody>
      </p:sp>
    </p:spTree>
  </p:cSld>
  <p:clrMapOvr>
    <a:masterClrMapping xmlns:a="http://schemas.openxmlformats.org/drawingml/2006/main"/>
  </p:clrMapOvr>
</p:sld>
</file>