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4ef0750ad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bc439538ba4289"/>
  </p:sldMasterIdLst>
  <p:sldIdLst>
    <p:sldId xmlns:r="http://schemas.openxmlformats.org/officeDocument/2006/relationships" id="256" r:id="R259ff381a2424f77"/>
    <p:sldId xmlns:r="http://schemas.openxmlformats.org/officeDocument/2006/relationships" id="257" r:id="Rc7c7a3ee5c9c49f6"/>
    <p:sldId xmlns:r="http://schemas.openxmlformats.org/officeDocument/2006/relationships" id="258" r:id="Re87327d0df204710"/>
    <p:sldId xmlns:r="http://schemas.openxmlformats.org/officeDocument/2006/relationships" id="259" r:id="R22fc152acc554f31"/>
    <p:sldId xmlns:r="http://schemas.openxmlformats.org/officeDocument/2006/relationships" id="260" r:id="Re4ef5c18ef9845e7"/>
    <p:sldId xmlns:r="http://schemas.openxmlformats.org/officeDocument/2006/relationships" id="261" r:id="R72e37e00d79b47f5"/>
    <p:sldId xmlns:r="http://schemas.openxmlformats.org/officeDocument/2006/relationships" id="262" r:id="R17b1c09c58c6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c439538ba4289" /><Relationship Type="http://schemas.openxmlformats.org/officeDocument/2006/relationships/slide" Target="/ppt/slides/slide1.xml" Id="R259ff381a2424f77" /><Relationship Type="http://schemas.openxmlformats.org/officeDocument/2006/relationships/slide" Target="/ppt/slides/slide2.xml" Id="Rc7c7a3ee5c9c49f6" /><Relationship Type="http://schemas.openxmlformats.org/officeDocument/2006/relationships/slide" Target="/ppt/slides/slide3.xml" Id="Re87327d0df204710" /><Relationship Type="http://schemas.openxmlformats.org/officeDocument/2006/relationships/slide" Target="/ppt/slides/slide4.xml" Id="R22fc152acc554f31" /><Relationship Type="http://schemas.openxmlformats.org/officeDocument/2006/relationships/slide" Target="/ppt/slides/slide5.xml" Id="Re4ef5c18ef9845e7" /><Relationship Type="http://schemas.openxmlformats.org/officeDocument/2006/relationships/slide" Target="/ppt/slides/slide6.xml" Id="R72e37e00d79b47f5" /><Relationship Type="http://schemas.openxmlformats.org/officeDocument/2006/relationships/slide" Target="/ppt/slides/slide7.xml" Id="R17b1c09c58c6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574047931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e8ca97665427c" /><Relationship Type="http://schemas.openxmlformats.org/officeDocument/2006/relationships/theme" Target="/ppt/slideMasters/theme/theme1.xml" Id="R8dfab604825c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e8ca97665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598b5f101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62c0d5e34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c40787a8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080364501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564e91716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31ab9569b4a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bbc4c4c53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SUBSEA BELLOWS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SUBSEA BELLOWS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253 155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1 213 058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HAFFS AS  –  82,6 %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CLAUSSEN AS  –  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MEWA HOLDING AS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Hougens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3111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830 017 682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BELLOWS AS</a:t>
            </a:r>
          </a:p>
        </p:txBody>
      </p:sp>
    </p:spTree>
  </p:cSld>
  <p:clrMapOvr>
    <a:masterClrMapping xmlns:a="http://schemas.openxmlformats.org/drawingml/2006/main"/>
  </p:clrMapOvr>
</p:sld>
</file>