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5f97f6c14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d7cec95a84854"/>
  </p:sldMasterIdLst>
  <p:sldIdLst>
    <p:sldId xmlns:r="http://schemas.openxmlformats.org/officeDocument/2006/relationships" id="256" r:id="R56d993f4b57945fb"/>
    <p:sldId xmlns:r="http://schemas.openxmlformats.org/officeDocument/2006/relationships" id="257" r:id="Rebf70de9a76d4a52"/>
    <p:sldId xmlns:r="http://schemas.openxmlformats.org/officeDocument/2006/relationships" id="258" r:id="R37d1e903863d4106"/>
    <p:sldId xmlns:r="http://schemas.openxmlformats.org/officeDocument/2006/relationships" id="259" r:id="Rf4caf49072444499"/>
    <p:sldId xmlns:r="http://schemas.openxmlformats.org/officeDocument/2006/relationships" id="260" r:id="Rad490e7c6629497c"/>
    <p:sldId xmlns:r="http://schemas.openxmlformats.org/officeDocument/2006/relationships" id="261" r:id="R2b1841bbb1ff4fb1"/>
    <p:sldId xmlns:r="http://schemas.openxmlformats.org/officeDocument/2006/relationships" id="262" r:id="R7a5507b2d3c7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d7cec95a84854" /><Relationship Type="http://schemas.openxmlformats.org/officeDocument/2006/relationships/slide" Target="/ppt/slides/slide1.xml" Id="R56d993f4b57945fb" /><Relationship Type="http://schemas.openxmlformats.org/officeDocument/2006/relationships/slide" Target="/ppt/slides/slide2.xml" Id="Rebf70de9a76d4a52" /><Relationship Type="http://schemas.openxmlformats.org/officeDocument/2006/relationships/slide" Target="/ppt/slides/slide3.xml" Id="R37d1e903863d4106" /><Relationship Type="http://schemas.openxmlformats.org/officeDocument/2006/relationships/slide" Target="/ppt/slides/slide4.xml" Id="Rf4caf49072444499" /><Relationship Type="http://schemas.openxmlformats.org/officeDocument/2006/relationships/slide" Target="/ppt/slides/slide5.xml" Id="Rad490e7c6629497c" /><Relationship Type="http://schemas.openxmlformats.org/officeDocument/2006/relationships/slide" Target="/ppt/slides/slide6.xml" Id="R2b1841bbb1ff4fb1" /><Relationship Type="http://schemas.openxmlformats.org/officeDocument/2006/relationships/slide" Target="/ppt/slides/slide7.xml" Id="R7a5507b2d3c7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b4eb70bd5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256f25c94982" /><Relationship Type="http://schemas.openxmlformats.org/officeDocument/2006/relationships/theme" Target="/ppt/slideMasters/theme/theme1.xml" Id="R6d65b6045457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4256f25c949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d4d1fb84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43554efda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e3a3ca01e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be817775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8309e48b0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d4e51d2641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e6706998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VEKSTPARTNER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9 098 605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3 970 571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VEKSTPARTNER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830 009 612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VEKSTPARTNER AS</a:t>
            </a:r>
          </a:p>
        </p:txBody>
      </p:sp>
    </p:spTree>
  </p:cSld>
  <p:clrMapOvr>
    <a:masterClrMapping xmlns:a="http://schemas.openxmlformats.org/drawingml/2006/main"/>
  </p:clrMapOvr>
</p:sld>
</file>