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ecf57e3b1024a6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ca4a8406d444856"/>
  </p:sldMasterIdLst>
  <p:sldIdLst>
    <p:sldId xmlns:r="http://schemas.openxmlformats.org/officeDocument/2006/relationships" id="256" r:id="Re8ee3ba818564c4c"/>
    <p:sldId xmlns:r="http://schemas.openxmlformats.org/officeDocument/2006/relationships" id="257" r:id="R4dff9811a3e54c3c"/>
    <p:sldId xmlns:r="http://schemas.openxmlformats.org/officeDocument/2006/relationships" id="258" r:id="R9d061124ede24f0e"/>
    <p:sldId xmlns:r="http://schemas.openxmlformats.org/officeDocument/2006/relationships" id="259" r:id="Rd0904fc1c1984915"/>
    <p:sldId xmlns:r="http://schemas.openxmlformats.org/officeDocument/2006/relationships" id="260" r:id="R4506234e2b20437b"/>
    <p:sldId xmlns:r="http://schemas.openxmlformats.org/officeDocument/2006/relationships" id="261" r:id="Rfe646c0d384742a2"/>
    <p:sldId xmlns:r="http://schemas.openxmlformats.org/officeDocument/2006/relationships" id="262" r:id="R7994cf3b05da49f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ca4a8406d444856" /><Relationship Type="http://schemas.openxmlformats.org/officeDocument/2006/relationships/slide" Target="/ppt/slides/slide1.xml" Id="Re8ee3ba818564c4c" /><Relationship Type="http://schemas.openxmlformats.org/officeDocument/2006/relationships/slide" Target="/ppt/slides/slide2.xml" Id="R4dff9811a3e54c3c" /><Relationship Type="http://schemas.openxmlformats.org/officeDocument/2006/relationships/slide" Target="/ppt/slides/slide3.xml" Id="R9d061124ede24f0e" /><Relationship Type="http://schemas.openxmlformats.org/officeDocument/2006/relationships/slide" Target="/ppt/slides/slide4.xml" Id="Rd0904fc1c1984915" /><Relationship Type="http://schemas.openxmlformats.org/officeDocument/2006/relationships/slide" Target="/ppt/slides/slide5.xml" Id="R4506234e2b20437b" /><Relationship Type="http://schemas.openxmlformats.org/officeDocument/2006/relationships/slide" Target="/ppt/slides/slide6.xml" Id="Rfe646c0d384742a2" /><Relationship Type="http://schemas.openxmlformats.org/officeDocument/2006/relationships/slide" Target="/ppt/slides/slide7.xml" Id="R7994cf3b05da49f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c14dd6411b7436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b9d0dd8dc24c42" /><Relationship Type="http://schemas.openxmlformats.org/officeDocument/2006/relationships/theme" Target="/ppt/slideMasters/theme/theme1.xml" Id="Rb53094bd5871464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db9d0dd8dc24c4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98f798ba984be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d84a5853ca44f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7cffd91c54422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0ecc1b6fa9431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ac7ae70d93407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f67524bd2b4ee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c22444f9f14bd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LANTANOID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LANTANOID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LANTANOID INVEST AS ble etablert [år] og holder til i Kristiansand 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LANTANOID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LANTANOID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LANTANOID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−1 668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−1 656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5 014 917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5 014 917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LANTANOID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 LIVE AS  –  45,0 %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GOTTESTØYL INVEST AS  –  23,0 %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PACTOR AS  –  6,4 %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GIGGEN AS  –  6,0 %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HEGGUN INVEST AS  –  4,0 %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LUNNSTADEN INVEST AS  –  4,0 %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LANTANOID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Øystein Larsen, Olaf Benneches gate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4630 Kristiansand 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829 720 442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LANTANOID INVEST AS</a:t>
            </a:r>
          </a:p>
        </p:txBody>
      </p:sp>
    </p:spTree>
  </p:cSld>
  <p:clrMapOvr>
    <a:masterClrMapping xmlns:a="http://schemas.openxmlformats.org/drawingml/2006/main"/>
  </p:clrMapOvr>
</p:sld>
</file>