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0889453b4244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ec6bbfea4e4cc8"/>
  </p:sldMasterIdLst>
  <p:sldIdLst>
    <p:sldId xmlns:r="http://schemas.openxmlformats.org/officeDocument/2006/relationships" id="256" r:id="Rb7d6de3cdd964c98"/>
    <p:sldId xmlns:r="http://schemas.openxmlformats.org/officeDocument/2006/relationships" id="257" r:id="R4178931a44c840c1"/>
    <p:sldId xmlns:r="http://schemas.openxmlformats.org/officeDocument/2006/relationships" id="258" r:id="R6aa2fa6b3a4f41d0"/>
    <p:sldId xmlns:r="http://schemas.openxmlformats.org/officeDocument/2006/relationships" id="259" r:id="R7d5e4223425646be"/>
    <p:sldId xmlns:r="http://schemas.openxmlformats.org/officeDocument/2006/relationships" id="260" r:id="R1cb5b1abbc794f04"/>
    <p:sldId xmlns:r="http://schemas.openxmlformats.org/officeDocument/2006/relationships" id="261" r:id="R2570271d51fc4967"/>
    <p:sldId xmlns:r="http://schemas.openxmlformats.org/officeDocument/2006/relationships" id="262" r:id="Ra7a37d1c42ac42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ec6bbfea4e4cc8" /><Relationship Type="http://schemas.openxmlformats.org/officeDocument/2006/relationships/slide" Target="/ppt/slides/slide1.xml" Id="Rb7d6de3cdd964c98" /><Relationship Type="http://schemas.openxmlformats.org/officeDocument/2006/relationships/slide" Target="/ppt/slides/slide2.xml" Id="R4178931a44c840c1" /><Relationship Type="http://schemas.openxmlformats.org/officeDocument/2006/relationships/slide" Target="/ppt/slides/slide3.xml" Id="R6aa2fa6b3a4f41d0" /><Relationship Type="http://schemas.openxmlformats.org/officeDocument/2006/relationships/slide" Target="/ppt/slides/slide4.xml" Id="R7d5e4223425646be" /><Relationship Type="http://schemas.openxmlformats.org/officeDocument/2006/relationships/slide" Target="/ppt/slides/slide5.xml" Id="R1cb5b1abbc794f04" /><Relationship Type="http://schemas.openxmlformats.org/officeDocument/2006/relationships/slide" Target="/ppt/slides/slide6.xml" Id="R2570271d51fc4967" /><Relationship Type="http://schemas.openxmlformats.org/officeDocument/2006/relationships/slide" Target="/ppt/slides/slide7.xml" Id="Ra7a37d1c42ac42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3114fadd646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40e8680974cac" /><Relationship Type="http://schemas.openxmlformats.org/officeDocument/2006/relationships/theme" Target="/ppt/slideMasters/theme/theme1.xml" Id="R1de1072795b242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240e8680974c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3645d478e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fbc5ad0f04a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058b20d9e43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cd031bd174d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fead6596d48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2976e3e7a47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a64000e9c41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PETES BOXING GYM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PETES BOXING GYM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1 629 909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−190 732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BRENTNALL PETER LAWRENCE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Solveig Bergsliens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829 536 692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