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c691f04c8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6a49465d640b3"/>
  </p:sldMasterIdLst>
  <p:sldIdLst>
    <p:sldId xmlns:r="http://schemas.openxmlformats.org/officeDocument/2006/relationships" id="256" r:id="R6e62339b75d9472d"/>
    <p:sldId xmlns:r="http://schemas.openxmlformats.org/officeDocument/2006/relationships" id="257" r:id="R888b1d91d6fc4833"/>
    <p:sldId xmlns:r="http://schemas.openxmlformats.org/officeDocument/2006/relationships" id="258" r:id="R27f47783e39c4e61"/>
    <p:sldId xmlns:r="http://schemas.openxmlformats.org/officeDocument/2006/relationships" id="259" r:id="Rcd6899b56d194aef"/>
    <p:sldId xmlns:r="http://schemas.openxmlformats.org/officeDocument/2006/relationships" id="260" r:id="R37ef3da62d7d4c40"/>
    <p:sldId xmlns:r="http://schemas.openxmlformats.org/officeDocument/2006/relationships" id="261" r:id="R0a2691a12a2f486b"/>
    <p:sldId xmlns:r="http://schemas.openxmlformats.org/officeDocument/2006/relationships" id="262" r:id="Ra28a493eabfe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6a49465d640b3" /><Relationship Type="http://schemas.openxmlformats.org/officeDocument/2006/relationships/slide" Target="/ppt/slides/slide1.xml" Id="R6e62339b75d9472d" /><Relationship Type="http://schemas.openxmlformats.org/officeDocument/2006/relationships/slide" Target="/ppt/slides/slide2.xml" Id="R888b1d91d6fc4833" /><Relationship Type="http://schemas.openxmlformats.org/officeDocument/2006/relationships/slide" Target="/ppt/slides/slide3.xml" Id="R27f47783e39c4e61" /><Relationship Type="http://schemas.openxmlformats.org/officeDocument/2006/relationships/slide" Target="/ppt/slides/slide4.xml" Id="Rcd6899b56d194aef" /><Relationship Type="http://schemas.openxmlformats.org/officeDocument/2006/relationships/slide" Target="/ppt/slides/slide5.xml" Id="R37ef3da62d7d4c40" /><Relationship Type="http://schemas.openxmlformats.org/officeDocument/2006/relationships/slide" Target="/ppt/slides/slide6.xml" Id="R0a2691a12a2f486b" /><Relationship Type="http://schemas.openxmlformats.org/officeDocument/2006/relationships/slide" Target="/ppt/slides/slide7.xml" Id="Ra28a493eabfe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51c429a98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0e5a93b8f4099" /><Relationship Type="http://schemas.openxmlformats.org/officeDocument/2006/relationships/theme" Target="/ppt/slideMasters/theme/theme1.xml" Id="R35a72931c5d849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0e5a93b8f40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ee5cff80a4c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00fc842746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effd086394d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d292d4536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31523fa5d4f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40ea200184a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47aeb9116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STENDER ACCOUNTHOUSE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STENDER ACCOUNTHOUSE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YSTRØM ODA C SOLBERG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829 159 252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STENDER ACCOUNTHOUSE AS</a:t>
            </a:r>
          </a:p>
        </p:txBody>
      </p:sp>
    </p:spTree>
  </p:cSld>
  <p:clrMapOvr>
    <a:masterClrMapping xmlns:a="http://schemas.openxmlformats.org/drawingml/2006/main"/>
  </p:clrMapOvr>
</p:sld>
</file>