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305e886d774c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ca3f302dc0406f"/>
  </p:sldMasterIdLst>
  <p:sldIdLst>
    <p:sldId xmlns:r="http://schemas.openxmlformats.org/officeDocument/2006/relationships" id="256" r:id="R88e663c60f704908"/>
    <p:sldId xmlns:r="http://schemas.openxmlformats.org/officeDocument/2006/relationships" id="257" r:id="R17467e6317404e9a"/>
    <p:sldId xmlns:r="http://schemas.openxmlformats.org/officeDocument/2006/relationships" id="258" r:id="R3d0d0a40e78d4510"/>
    <p:sldId xmlns:r="http://schemas.openxmlformats.org/officeDocument/2006/relationships" id="259" r:id="Racf07bd3719848b2"/>
    <p:sldId xmlns:r="http://schemas.openxmlformats.org/officeDocument/2006/relationships" id="260" r:id="Rdccc3be926a34c95"/>
    <p:sldId xmlns:r="http://schemas.openxmlformats.org/officeDocument/2006/relationships" id="261" r:id="Raed5b88cbbd04592"/>
    <p:sldId xmlns:r="http://schemas.openxmlformats.org/officeDocument/2006/relationships" id="262" r:id="R47373765fce241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ca3f302dc0406f" /><Relationship Type="http://schemas.openxmlformats.org/officeDocument/2006/relationships/slide" Target="/ppt/slides/slide1.xml" Id="R88e663c60f704908" /><Relationship Type="http://schemas.openxmlformats.org/officeDocument/2006/relationships/slide" Target="/ppt/slides/slide2.xml" Id="R17467e6317404e9a" /><Relationship Type="http://schemas.openxmlformats.org/officeDocument/2006/relationships/slide" Target="/ppt/slides/slide3.xml" Id="R3d0d0a40e78d4510" /><Relationship Type="http://schemas.openxmlformats.org/officeDocument/2006/relationships/slide" Target="/ppt/slides/slide4.xml" Id="Racf07bd3719848b2" /><Relationship Type="http://schemas.openxmlformats.org/officeDocument/2006/relationships/slide" Target="/ppt/slides/slide5.xml" Id="Rdccc3be926a34c95" /><Relationship Type="http://schemas.openxmlformats.org/officeDocument/2006/relationships/slide" Target="/ppt/slides/slide6.xml" Id="Raed5b88cbbd04592" /><Relationship Type="http://schemas.openxmlformats.org/officeDocument/2006/relationships/slide" Target="/ppt/slides/slide7.xml" Id="R47373765fce241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ae6907fdf241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5c81880fa42c7" /><Relationship Type="http://schemas.openxmlformats.org/officeDocument/2006/relationships/theme" Target="/ppt/slideMasters/theme/theme1.xml" Id="Rbe3684d59e2446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55c81880fa42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6cdd5cda44b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1e4e5c4e647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1429b6bd447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5f0060e1a4f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f32419edb44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0b0bd004a43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2421f6daf46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INTIRI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INTIRI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INTIRI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INTIRI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INTIRI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INTIRI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245 676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−647 175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823 940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INTIRI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CSB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INTIRI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Chanette Suopanki, Drammensveien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829 098 652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INTIRI AS</a:t>
            </a:r>
          </a:p>
        </p:txBody>
      </p:sp>
    </p:spTree>
  </p:cSld>
  <p:clrMapOvr>
    <a:masterClrMapping xmlns:a="http://schemas.openxmlformats.org/drawingml/2006/main"/>
  </p:clrMapOvr>
</p:sld>
</file>