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e3129ff21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731d9de3b4a31"/>
  </p:sldMasterIdLst>
  <p:sldIdLst>
    <p:sldId xmlns:r="http://schemas.openxmlformats.org/officeDocument/2006/relationships" id="256" r:id="R8f7757c6a65e4508"/>
    <p:sldId xmlns:r="http://schemas.openxmlformats.org/officeDocument/2006/relationships" id="257" r:id="Ra4bebf7e6b584457"/>
    <p:sldId xmlns:r="http://schemas.openxmlformats.org/officeDocument/2006/relationships" id="258" r:id="Ra0213b8ca7e541fe"/>
    <p:sldId xmlns:r="http://schemas.openxmlformats.org/officeDocument/2006/relationships" id="259" r:id="R2b27775dae144c20"/>
    <p:sldId xmlns:r="http://schemas.openxmlformats.org/officeDocument/2006/relationships" id="260" r:id="R3b83f546eb014cb2"/>
    <p:sldId xmlns:r="http://schemas.openxmlformats.org/officeDocument/2006/relationships" id="261" r:id="R40b713eead5b489a"/>
    <p:sldId xmlns:r="http://schemas.openxmlformats.org/officeDocument/2006/relationships" id="262" r:id="R73da0bf7da48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731d9de3b4a31" /><Relationship Type="http://schemas.openxmlformats.org/officeDocument/2006/relationships/slide" Target="/ppt/slides/slide1.xml" Id="R8f7757c6a65e4508" /><Relationship Type="http://schemas.openxmlformats.org/officeDocument/2006/relationships/slide" Target="/ppt/slides/slide2.xml" Id="Ra4bebf7e6b584457" /><Relationship Type="http://schemas.openxmlformats.org/officeDocument/2006/relationships/slide" Target="/ppt/slides/slide3.xml" Id="Ra0213b8ca7e541fe" /><Relationship Type="http://schemas.openxmlformats.org/officeDocument/2006/relationships/slide" Target="/ppt/slides/slide4.xml" Id="R2b27775dae144c20" /><Relationship Type="http://schemas.openxmlformats.org/officeDocument/2006/relationships/slide" Target="/ppt/slides/slide5.xml" Id="R3b83f546eb014cb2" /><Relationship Type="http://schemas.openxmlformats.org/officeDocument/2006/relationships/slide" Target="/ppt/slides/slide6.xml" Id="R40b713eead5b489a" /><Relationship Type="http://schemas.openxmlformats.org/officeDocument/2006/relationships/slide" Target="/ppt/slides/slide7.xml" Id="R73da0bf7da48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aa0700390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4d96fd53a4b7d" /><Relationship Type="http://schemas.openxmlformats.org/officeDocument/2006/relationships/theme" Target="/ppt/slideMasters/theme/theme1.xml" Id="R4d145efc8e3a4a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4d96fd53a4b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f0c7c520a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8c4dfab8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ae597a030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4245a073d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4158f75cf42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149902dba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e7fc31a59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SKREDDERVEIEN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SKREDDERVEIEN 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550 570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247 586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5 204 790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SARMAN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829 028 832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SKREDDERVEIEN 7 AS</a:t>
            </a:r>
          </a:p>
        </p:txBody>
      </p:sp>
    </p:spTree>
  </p:cSld>
  <p:clrMapOvr>
    <a:masterClrMapping xmlns:a="http://schemas.openxmlformats.org/drawingml/2006/main"/>
  </p:clrMapOvr>
</p:sld>
</file>