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c8315df374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72fdd626f4425"/>
  </p:sldMasterIdLst>
  <p:sldIdLst>
    <p:sldId xmlns:r="http://schemas.openxmlformats.org/officeDocument/2006/relationships" id="256" r:id="Rddfde97683994f4b"/>
    <p:sldId xmlns:r="http://schemas.openxmlformats.org/officeDocument/2006/relationships" id="257" r:id="Rb4914e56ba054a44"/>
    <p:sldId xmlns:r="http://schemas.openxmlformats.org/officeDocument/2006/relationships" id="258" r:id="Ra9d2f49947a74bcd"/>
    <p:sldId xmlns:r="http://schemas.openxmlformats.org/officeDocument/2006/relationships" id="259" r:id="R428601321b954063"/>
    <p:sldId xmlns:r="http://schemas.openxmlformats.org/officeDocument/2006/relationships" id="260" r:id="R08383022ae254a04"/>
    <p:sldId xmlns:r="http://schemas.openxmlformats.org/officeDocument/2006/relationships" id="261" r:id="R470146dfe65f44cb"/>
    <p:sldId xmlns:r="http://schemas.openxmlformats.org/officeDocument/2006/relationships" id="262" r:id="R71e974ca76f5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72fdd626f4425" /><Relationship Type="http://schemas.openxmlformats.org/officeDocument/2006/relationships/slide" Target="/ppt/slides/slide1.xml" Id="Rddfde97683994f4b" /><Relationship Type="http://schemas.openxmlformats.org/officeDocument/2006/relationships/slide" Target="/ppt/slides/slide2.xml" Id="Rb4914e56ba054a44" /><Relationship Type="http://schemas.openxmlformats.org/officeDocument/2006/relationships/slide" Target="/ppt/slides/slide3.xml" Id="Ra9d2f49947a74bcd" /><Relationship Type="http://schemas.openxmlformats.org/officeDocument/2006/relationships/slide" Target="/ppt/slides/slide4.xml" Id="R428601321b954063" /><Relationship Type="http://schemas.openxmlformats.org/officeDocument/2006/relationships/slide" Target="/ppt/slides/slide5.xml" Id="R08383022ae254a04" /><Relationship Type="http://schemas.openxmlformats.org/officeDocument/2006/relationships/slide" Target="/ppt/slides/slide6.xml" Id="R470146dfe65f44cb" /><Relationship Type="http://schemas.openxmlformats.org/officeDocument/2006/relationships/slide" Target="/ppt/slides/slide7.xml" Id="R71e974ca76f5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396d342f2048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8c32c998d4ded" /><Relationship Type="http://schemas.openxmlformats.org/officeDocument/2006/relationships/theme" Target="/ppt/slideMasters/theme/theme1.xml" Id="R0dd27e79fef8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8c32c998d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0aa70243843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119b26fad40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d6b4fe9674b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afb1a2e36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f76c67f7b4c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31b6431c6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7a27d201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SEIDR.AI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SEIDR.AI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BOREAS INVEST AS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INFRACITY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 VENTURE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ABRADO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SKARVET INVEST AS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FELETI ITA GROUP AS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828 964 402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