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a2737ddfc544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546aef41254c34"/>
  </p:sldMasterIdLst>
  <p:sldIdLst>
    <p:sldId xmlns:r="http://schemas.openxmlformats.org/officeDocument/2006/relationships" id="256" r:id="R92a7579ef08d4a43"/>
    <p:sldId xmlns:r="http://schemas.openxmlformats.org/officeDocument/2006/relationships" id="257" r:id="R2692acbd46804f65"/>
    <p:sldId xmlns:r="http://schemas.openxmlformats.org/officeDocument/2006/relationships" id="258" r:id="Rf1f700bd695a4367"/>
    <p:sldId xmlns:r="http://schemas.openxmlformats.org/officeDocument/2006/relationships" id="259" r:id="R6715288eb11a44fc"/>
    <p:sldId xmlns:r="http://schemas.openxmlformats.org/officeDocument/2006/relationships" id="260" r:id="R7a6f2c53bfb6427d"/>
    <p:sldId xmlns:r="http://schemas.openxmlformats.org/officeDocument/2006/relationships" id="261" r:id="R61c5b41f752e4344"/>
    <p:sldId xmlns:r="http://schemas.openxmlformats.org/officeDocument/2006/relationships" id="262" r:id="R10b668d140e646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46aef41254c34" /><Relationship Type="http://schemas.openxmlformats.org/officeDocument/2006/relationships/slide" Target="/ppt/slides/slide1.xml" Id="R92a7579ef08d4a43" /><Relationship Type="http://schemas.openxmlformats.org/officeDocument/2006/relationships/slide" Target="/ppt/slides/slide2.xml" Id="R2692acbd46804f65" /><Relationship Type="http://schemas.openxmlformats.org/officeDocument/2006/relationships/slide" Target="/ppt/slides/slide3.xml" Id="Rf1f700bd695a4367" /><Relationship Type="http://schemas.openxmlformats.org/officeDocument/2006/relationships/slide" Target="/ppt/slides/slide4.xml" Id="R6715288eb11a44fc" /><Relationship Type="http://schemas.openxmlformats.org/officeDocument/2006/relationships/slide" Target="/ppt/slides/slide5.xml" Id="R7a6f2c53bfb6427d" /><Relationship Type="http://schemas.openxmlformats.org/officeDocument/2006/relationships/slide" Target="/ppt/slides/slide6.xml" Id="R61c5b41f752e4344" /><Relationship Type="http://schemas.openxmlformats.org/officeDocument/2006/relationships/slide" Target="/ppt/slides/slide7.xml" Id="R10b668d140e646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0ffd65c5674f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7abd2f85d40eb" /><Relationship Type="http://schemas.openxmlformats.org/officeDocument/2006/relationships/theme" Target="/ppt/slideMasters/theme/theme1.xml" Id="Ra323fe0956d845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f7abd2f85d40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775c7112b43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13c2ecd3e48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8356075974b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3bbe169fb4c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ed8c87ece47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fd405a2bb49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368028da249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PROPIEDAD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PROPIEDAD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PROPIEDAD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PROPIEDAD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PROPIEDAD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PROPIEDAD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1 778 915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1 778 915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PROPIEDAD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RISA BERGITTE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PROPIEDAD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828 857 142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PROPIEDAD AS</a:t>
            </a:r>
          </a:p>
        </p:txBody>
      </p:sp>
    </p:spTree>
  </p:cSld>
  <p:clrMapOvr>
    <a:masterClrMapping xmlns:a="http://schemas.openxmlformats.org/drawingml/2006/main"/>
  </p:clrMapOvr>
</p:sld>
</file>