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36d90bca7744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3a76258e68440a"/>
  </p:sldMasterIdLst>
  <p:sldIdLst>
    <p:sldId xmlns:r="http://schemas.openxmlformats.org/officeDocument/2006/relationships" id="256" r:id="Rf6569480938d42ab"/>
    <p:sldId xmlns:r="http://schemas.openxmlformats.org/officeDocument/2006/relationships" id="257" r:id="Rc1176c9703354277"/>
    <p:sldId xmlns:r="http://schemas.openxmlformats.org/officeDocument/2006/relationships" id="258" r:id="Rd12a7894c4d746e5"/>
    <p:sldId xmlns:r="http://schemas.openxmlformats.org/officeDocument/2006/relationships" id="259" r:id="R6db3a13ab9074278"/>
    <p:sldId xmlns:r="http://schemas.openxmlformats.org/officeDocument/2006/relationships" id="260" r:id="R744cf5928ce84691"/>
    <p:sldId xmlns:r="http://schemas.openxmlformats.org/officeDocument/2006/relationships" id="261" r:id="Rfc3a17a014e04d5e"/>
    <p:sldId xmlns:r="http://schemas.openxmlformats.org/officeDocument/2006/relationships" id="262" r:id="Rb7520e8475ac4b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3a76258e68440a" /><Relationship Type="http://schemas.openxmlformats.org/officeDocument/2006/relationships/slide" Target="/ppt/slides/slide1.xml" Id="Rf6569480938d42ab" /><Relationship Type="http://schemas.openxmlformats.org/officeDocument/2006/relationships/slide" Target="/ppt/slides/slide2.xml" Id="Rc1176c9703354277" /><Relationship Type="http://schemas.openxmlformats.org/officeDocument/2006/relationships/slide" Target="/ppt/slides/slide3.xml" Id="Rd12a7894c4d746e5" /><Relationship Type="http://schemas.openxmlformats.org/officeDocument/2006/relationships/slide" Target="/ppt/slides/slide4.xml" Id="R6db3a13ab9074278" /><Relationship Type="http://schemas.openxmlformats.org/officeDocument/2006/relationships/slide" Target="/ppt/slides/slide5.xml" Id="R744cf5928ce84691" /><Relationship Type="http://schemas.openxmlformats.org/officeDocument/2006/relationships/slide" Target="/ppt/slides/slide6.xml" Id="Rfc3a17a014e04d5e" /><Relationship Type="http://schemas.openxmlformats.org/officeDocument/2006/relationships/slide" Target="/ppt/slides/slide7.xml" Id="Rb7520e8475ac4b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d6db522f804d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814449b56d4b12" /><Relationship Type="http://schemas.openxmlformats.org/officeDocument/2006/relationships/theme" Target="/ppt/slideMasters/theme/theme1.xml" Id="R7576479fae0542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814449b56d4b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be6daf30d349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82e86f4fa247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e6929a4a954b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1ff1ea36634a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08b8c1a73447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0f4d635fcc49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fef910f7c840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SOTBERG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SOTBERG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SOTBERG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SOTBERG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SOTBERG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SOTBERG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2 951 668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432 479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343 152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1 845 791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2 367 022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SOTBERG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VICTOR SOTBERG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SOTBERG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Herslebs gate 17A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828 600 672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SOTBERG AS</a:t>
            </a:r>
          </a:p>
        </p:txBody>
      </p:sp>
    </p:spTree>
  </p:cSld>
  <p:clrMapOvr>
    <a:masterClrMapping xmlns:a="http://schemas.openxmlformats.org/drawingml/2006/main"/>
  </p:clrMapOvr>
</p:sld>
</file>