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301dfc427947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2be825e1b54b7a"/>
  </p:sldMasterIdLst>
  <p:sldIdLst>
    <p:sldId xmlns:r="http://schemas.openxmlformats.org/officeDocument/2006/relationships" id="256" r:id="R16f78230bed448ff"/>
    <p:sldId xmlns:r="http://schemas.openxmlformats.org/officeDocument/2006/relationships" id="257" r:id="Re4b7a13b1bea44d9"/>
    <p:sldId xmlns:r="http://schemas.openxmlformats.org/officeDocument/2006/relationships" id="258" r:id="Rbee7f9fd09e14282"/>
    <p:sldId xmlns:r="http://schemas.openxmlformats.org/officeDocument/2006/relationships" id="259" r:id="Rbc35e826f0d74bcc"/>
    <p:sldId xmlns:r="http://schemas.openxmlformats.org/officeDocument/2006/relationships" id="260" r:id="Rd86cc14f73754495"/>
    <p:sldId xmlns:r="http://schemas.openxmlformats.org/officeDocument/2006/relationships" id="261" r:id="R5b6e40fe2270481e"/>
    <p:sldId xmlns:r="http://schemas.openxmlformats.org/officeDocument/2006/relationships" id="262" r:id="R6ac8a5552ed24e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2be825e1b54b7a" /><Relationship Type="http://schemas.openxmlformats.org/officeDocument/2006/relationships/slide" Target="/ppt/slides/slide1.xml" Id="R16f78230bed448ff" /><Relationship Type="http://schemas.openxmlformats.org/officeDocument/2006/relationships/slide" Target="/ppt/slides/slide2.xml" Id="Re4b7a13b1bea44d9" /><Relationship Type="http://schemas.openxmlformats.org/officeDocument/2006/relationships/slide" Target="/ppt/slides/slide3.xml" Id="Rbee7f9fd09e14282" /><Relationship Type="http://schemas.openxmlformats.org/officeDocument/2006/relationships/slide" Target="/ppt/slides/slide4.xml" Id="Rbc35e826f0d74bcc" /><Relationship Type="http://schemas.openxmlformats.org/officeDocument/2006/relationships/slide" Target="/ppt/slides/slide5.xml" Id="Rd86cc14f73754495" /><Relationship Type="http://schemas.openxmlformats.org/officeDocument/2006/relationships/slide" Target="/ppt/slides/slide6.xml" Id="R5b6e40fe2270481e" /><Relationship Type="http://schemas.openxmlformats.org/officeDocument/2006/relationships/slide" Target="/ppt/slides/slide7.xml" Id="R6ac8a5552ed24e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944ecfbfd340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bd09cd2694ca6" /><Relationship Type="http://schemas.openxmlformats.org/officeDocument/2006/relationships/theme" Target="/ppt/slideMasters/theme/theme1.xml" Id="R71a075f0414247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dbd09cd2694c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522050c534e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bedf64a7d43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c35189f3ad42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9d12174e541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a8b13961142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fdee8ec1644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fc2a711cf45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VELURE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VELURE AS ble etablert [år] og holder til i Tvedestrand.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5 149 847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−62 845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1 350 321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3 148 928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OVE VELURE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Vennevannsveien 60D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4900 Tvedestrand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post@bv-vvs.no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www.bv-vvs.no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828 419 072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VELURE AS</a:t>
            </a:r>
          </a:p>
        </p:txBody>
      </p:sp>
    </p:spTree>
  </p:cSld>
  <p:clrMapOvr>
    <a:masterClrMapping xmlns:a="http://schemas.openxmlformats.org/drawingml/2006/main"/>
  </p:clrMapOvr>
</p:sld>
</file>